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50" r:id="rId2"/>
  </p:sld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70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4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04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5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899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46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515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25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0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6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3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36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1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29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75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94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5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37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96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6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E1059E-6FD8-495A-8E71-7F0A0F407A44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4E297C-5B24-462B-B8F9-5F8F71E6A9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9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jp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4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jpg"/><Relationship Id="rId3" Type="http://schemas.openxmlformats.org/officeDocument/2006/relationships/image" Target="../media/image14.jp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13.png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5" Type="http://schemas.openxmlformats.org/officeDocument/2006/relationships/image" Target="../media/image51.jpg"/><Relationship Id="rId10" Type="http://schemas.openxmlformats.org/officeDocument/2006/relationships/image" Target="../media/image46.jpg"/><Relationship Id="rId4" Type="http://schemas.openxmlformats.org/officeDocument/2006/relationships/image" Target="../media/image27.png"/><Relationship Id="rId9" Type="http://schemas.openxmlformats.org/officeDocument/2006/relationships/image" Target="../media/image45.jpg"/><Relationship Id="rId14" Type="http://schemas.openxmlformats.org/officeDocument/2006/relationships/image" Target="../media/image5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9EB6-AC6C-4E8F-BE3C-862239F81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16244"/>
            <a:ext cx="12192001" cy="707886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CONVENTIONAL ENERGY RESOURCES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44ABB-066B-4E45-8387-935F81AA1F9B}"/>
              </a:ext>
            </a:extLst>
          </p:cNvPr>
          <p:cNvSpPr txBox="1"/>
          <p:nvPr/>
        </p:nvSpPr>
        <p:spPr>
          <a:xfrm>
            <a:off x="1831168" y="2961036"/>
            <a:ext cx="6906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WIND POWER ENERGY</a:t>
            </a:r>
            <a:endParaRPr lang="en-IN" sz="4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60193-F815-402C-AFED-FE460C51EF02}"/>
              </a:ext>
            </a:extLst>
          </p:cNvPr>
          <p:cNvSpPr txBox="1"/>
          <p:nvPr/>
        </p:nvSpPr>
        <p:spPr>
          <a:xfrm>
            <a:off x="7601271" y="4415114"/>
            <a:ext cx="34410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</a:rPr>
              <a:t>TEAM 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u="sng" dirty="0">
                <a:solidFill>
                  <a:srgbClr val="FFC000"/>
                </a:solidFill>
              </a:rPr>
              <a:t>MEMBERS:-</a:t>
            </a:r>
          </a:p>
          <a:p>
            <a:r>
              <a:rPr lang="en-US" sz="2400" dirty="0"/>
              <a:t>1) SAGAR R</a:t>
            </a:r>
          </a:p>
          <a:p>
            <a:r>
              <a:rPr lang="en-US" sz="2400" dirty="0"/>
              <a:t>2) VASANTH KUMAR C</a:t>
            </a:r>
          </a:p>
          <a:p>
            <a:r>
              <a:rPr lang="en-US" sz="2400" dirty="0"/>
              <a:t>3) VIJAY KUMAR BR</a:t>
            </a:r>
          </a:p>
          <a:p>
            <a:r>
              <a:rPr lang="en-US" sz="2400" dirty="0"/>
              <a:t>4) VISHWAS MN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644CC-8DDC-48DB-96FC-E5555F0ED081}"/>
              </a:ext>
            </a:extLst>
          </p:cNvPr>
          <p:cNvSpPr txBox="1"/>
          <p:nvPr/>
        </p:nvSpPr>
        <p:spPr>
          <a:xfrm>
            <a:off x="572699" y="3904519"/>
            <a:ext cx="49779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</a:rPr>
              <a:t>GUIDED</a:t>
            </a:r>
            <a:r>
              <a:rPr lang="en-US" sz="2800" b="1" dirty="0">
                <a:solidFill>
                  <a:srgbClr val="FFC000"/>
                </a:solidFill>
              </a:rPr>
              <a:t>  </a:t>
            </a:r>
            <a:r>
              <a:rPr lang="en-US" sz="2800" b="1" u="sng" dirty="0">
                <a:solidFill>
                  <a:srgbClr val="FFC000"/>
                </a:solidFill>
              </a:rPr>
              <a:t>BY:-</a:t>
            </a:r>
          </a:p>
          <a:p>
            <a:r>
              <a:rPr lang="en-US" sz="2400" dirty="0"/>
              <a:t>Dr. </a:t>
            </a:r>
            <a:r>
              <a:rPr lang="en-US" sz="2400" dirty="0" err="1"/>
              <a:t>Rajakumar</a:t>
            </a:r>
            <a:r>
              <a:rPr lang="en-US" sz="2400" dirty="0"/>
              <a:t> D. G. Professor, </a:t>
            </a:r>
          </a:p>
          <a:p>
            <a:r>
              <a:rPr lang="en-US" sz="2400" dirty="0"/>
              <a:t>Department of Mechanical Engineering,</a:t>
            </a:r>
          </a:p>
          <a:p>
            <a:r>
              <a:rPr lang="en-US" sz="2400" dirty="0"/>
              <a:t>GM Institute of Technology, Davangere-06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CD5A7-7A6E-403A-8498-7D548525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3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BA9E5A-BF57-495F-9B4D-94FE9E3CC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04" y="2479298"/>
            <a:ext cx="3185097" cy="18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4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94F28A-5004-4586-97C6-45F17B326AB5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1BB317-C704-4F06-B995-833FD6F58AF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47CF7-DDDD-4E59-BF75-5EBEC5C99C8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1FF670-9921-4453-B04D-354863B8276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8F658A-E121-456E-A7E5-EAF3EE33757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206">
              <a:extLst>
                <a:ext uri="{FF2B5EF4-FFF2-40B4-BE49-F238E27FC236}">
                  <a16:creationId xmlns:a16="http://schemas.microsoft.com/office/drawing/2014/main" id="{A4FB4801-D7E3-4293-AB42-897594F16788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752">
              <a:extLst>
                <a:ext uri="{FF2B5EF4-FFF2-40B4-BE49-F238E27FC236}">
                  <a16:creationId xmlns:a16="http://schemas.microsoft.com/office/drawing/2014/main" id="{81F9C290-A90C-4BE6-BFD3-BE15EF3BF985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2B1728-1CE8-407F-BFF2-BB85C12B29E0}"/>
                </a:ext>
              </a:extLst>
            </p:cNvPr>
            <p:cNvSpPr/>
            <p:nvPr/>
          </p:nvSpPr>
          <p:spPr>
            <a:xfrm>
              <a:off x="1024013" y="255390"/>
              <a:ext cx="6828642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Types</a:t>
              </a:r>
              <a:r>
                <a:rPr lang="en-US" sz="3950" spc="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3950" spc="-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950" spc="-10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9C2CEA-E590-4249-96D1-9EFD503106C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3356" y="1446277"/>
              <a:ext cx="7557516" cy="694944"/>
            </a:xfrm>
            <a:prstGeom prst="rect">
              <a:avLst/>
            </a:prstGeom>
          </p:spPr>
        </p:pic>
        <p:sp>
          <p:nvSpPr>
            <p:cNvPr id="11" name="Shape 211">
              <a:extLst>
                <a:ext uri="{FF2B5EF4-FFF2-40B4-BE49-F238E27FC236}">
                  <a16:creationId xmlns:a16="http://schemas.microsoft.com/office/drawing/2014/main" id="{FBC73147-7358-4202-B828-7AB8212F421B}"/>
                </a:ext>
              </a:extLst>
            </p:cNvPr>
            <p:cNvSpPr/>
            <p:nvPr/>
          </p:nvSpPr>
          <p:spPr>
            <a:xfrm>
              <a:off x="947928" y="1452372"/>
              <a:ext cx="7548372" cy="685800"/>
            </a:xfrm>
            <a:custGeom>
              <a:avLst/>
              <a:gdLst/>
              <a:ahLst/>
              <a:cxnLst/>
              <a:rect l="0" t="0" r="0" b="0"/>
              <a:pathLst>
                <a:path w="7548372" h="685800">
                  <a:moveTo>
                    <a:pt x="0" y="0"/>
                  </a:moveTo>
                  <a:lnTo>
                    <a:pt x="7548372" y="0"/>
                  </a:lnTo>
                  <a:lnTo>
                    <a:pt x="7548372" y="685800"/>
                  </a:lnTo>
                  <a:lnTo>
                    <a:pt x="0" y="685800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9C6A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212">
              <a:extLst>
                <a:ext uri="{FF2B5EF4-FFF2-40B4-BE49-F238E27FC236}">
                  <a16:creationId xmlns:a16="http://schemas.microsoft.com/office/drawing/2014/main" id="{04C3946D-41F0-484A-98FA-A65755194686}"/>
                </a:ext>
              </a:extLst>
            </p:cNvPr>
            <p:cNvSpPr/>
            <p:nvPr/>
          </p:nvSpPr>
          <p:spPr>
            <a:xfrm>
              <a:off x="1472184" y="1042416"/>
              <a:ext cx="5283708" cy="804672"/>
            </a:xfrm>
            <a:custGeom>
              <a:avLst/>
              <a:gdLst/>
              <a:ahLst/>
              <a:cxnLst/>
              <a:rect l="0" t="0" r="0" b="0"/>
              <a:pathLst>
                <a:path w="5283708" h="804672">
                  <a:moveTo>
                    <a:pt x="134112" y="0"/>
                  </a:moveTo>
                  <a:lnTo>
                    <a:pt x="5151120" y="0"/>
                  </a:lnTo>
                  <a:cubicBezTo>
                    <a:pt x="5224272" y="0"/>
                    <a:pt x="5283708" y="60960"/>
                    <a:pt x="5283708" y="134112"/>
                  </a:cubicBezTo>
                  <a:lnTo>
                    <a:pt x="5283708" y="670560"/>
                  </a:lnTo>
                  <a:cubicBezTo>
                    <a:pt x="5283708" y="743712"/>
                    <a:pt x="5224272" y="804672"/>
                    <a:pt x="5151120" y="804672"/>
                  </a:cubicBezTo>
                  <a:lnTo>
                    <a:pt x="134112" y="804672"/>
                  </a:lnTo>
                  <a:cubicBezTo>
                    <a:pt x="60960" y="804672"/>
                    <a:pt x="0" y="743712"/>
                    <a:pt x="0" y="670560"/>
                  </a:cubicBezTo>
                  <a:lnTo>
                    <a:pt x="0" y="134112"/>
                  </a:lnTo>
                  <a:cubicBezTo>
                    <a:pt x="0" y="60960"/>
                    <a:pt x="60960" y="0"/>
                    <a:pt x="1341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C6A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213">
              <a:extLst>
                <a:ext uri="{FF2B5EF4-FFF2-40B4-BE49-F238E27FC236}">
                  <a16:creationId xmlns:a16="http://schemas.microsoft.com/office/drawing/2014/main" id="{F2CC5C88-8EA5-4883-AD9A-D2F4B65CFC38}"/>
                </a:ext>
              </a:extLst>
            </p:cNvPr>
            <p:cNvSpPr/>
            <p:nvPr/>
          </p:nvSpPr>
          <p:spPr>
            <a:xfrm>
              <a:off x="1472184" y="1042416"/>
              <a:ext cx="5283708" cy="804672"/>
            </a:xfrm>
            <a:custGeom>
              <a:avLst/>
              <a:gdLst/>
              <a:ahLst/>
              <a:cxnLst/>
              <a:rect l="0" t="0" r="0" b="0"/>
              <a:pathLst>
                <a:path w="5283708" h="804672">
                  <a:moveTo>
                    <a:pt x="0" y="134112"/>
                  </a:moveTo>
                  <a:cubicBezTo>
                    <a:pt x="0" y="60960"/>
                    <a:pt x="60960" y="0"/>
                    <a:pt x="134112" y="0"/>
                  </a:cubicBezTo>
                  <a:lnTo>
                    <a:pt x="5151120" y="0"/>
                  </a:lnTo>
                  <a:cubicBezTo>
                    <a:pt x="5224272" y="0"/>
                    <a:pt x="5283708" y="60960"/>
                    <a:pt x="5283708" y="134112"/>
                  </a:cubicBezTo>
                  <a:lnTo>
                    <a:pt x="5283708" y="670560"/>
                  </a:lnTo>
                  <a:cubicBezTo>
                    <a:pt x="5283708" y="743712"/>
                    <a:pt x="5224272" y="804672"/>
                    <a:pt x="5151120" y="804672"/>
                  </a:cubicBezTo>
                  <a:lnTo>
                    <a:pt x="134112" y="804672"/>
                  </a:lnTo>
                  <a:cubicBezTo>
                    <a:pt x="60960" y="804672"/>
                    <a:pt x="0" y="743712"/>
                    <a:pt x="0" y="670560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AC69A-CF0A-4CE3-BD6C-19A99F0D3AD4}"/>
                </a:ext>
              </a:extLst>
            </p:cNvPr>
            <p:cNvSpPr/>
            <p:nvPr/>
          </p:nvSpPr>
          <p:spPr>
            <a:xfrm>
              <a:off x="1712928" y="1264730"/>
              <a:ext cx="6288343" cy="558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Horizontal-Axis</a:t>
              </a:r>
              <a:r>
                <a:rPr lang="en-US" sz="3650" spc="-10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6BFEA3-21CD-4B1F-9229-419DDBB3E1F1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43356" y="2680717"/>
              <a:ext cx="7557516" cy="699516"/>
            </a:xfrm>
            <a:prstGeom prst="rect">
              <a:avLst/>
            </a:prstGeom>
          </p:spPr>
        </p:pic>
        <p:sp>
          <p:nvSpPr>
            <p:cNvPr id="16" name="Shape 217">
              <a:extLst>
                <a:ext uri="{FF2B5EF4-FFF2-40B4-BE49-F238E27FC236}">
                  <a16:creationId xmlns:a16="http://schemas.microsoft.com/office/drawing/2014/main" id="{9514B44C-8609-45E8-959B-1976BB876C09}"/>
                </a:ext>
              </a:extLst>
            </p:cNvPr>
            <p:cNvSpPr/>
            <p:nvPr/>
          </p:nvSpPr>
          <p:spPr>
            <a:xfrm>
              <a:off x="947928" y="2686813"/>
              <a:ext cx="7548372" cy="687324"/>
            </a:xfrm>
            <a:custGeom>
              <a:avLst/>
              <a:gdLst/>
              <a:ahLst/>
              <a:cxnLst/>
              <a:rect l="0" t="0" r="0" b="0"/>
              <a:pathLst>
                <a:path w="7548372" h="687324">
                  <a:moveTo>
                    <a:pt x="0" y="0"/>
                  </a:moveTo>
                  <a:lnTo>
                    <a:pt x="7548372" y="0"/>
                  </a:lnTo>
                  <a:lnTo>
                    <a:pt x="7548372" y="687324"/>
                  </a:lnTo>
                  <a:lnTo>
                    <a:pt x="0" y="687324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5B957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218">
              <a:extLst>
                <a:ext uri="{FF2B5EF4-FFF2-40B4-BE49-F238E27FC236}">
                  <a16:creationId xmlns:a16="http://schemas.microsoft.com/office/drawing/2014/main" id="{0584AF58-1BE1-4A45-B170-346304092186}"/>
                </a:ext>
              </a:extLst>
            </p:cNvPr>
            <p:cNvSpPr/>
            <p:nvPr/>
          </p:nvSpPr>
          <p:spPr>
            <a:xfrm>
              <a:off x="1499616" y="2286001"/>
              <a:ext cx="5283708" cy="803148"/>
            </a:xfrm>
            <a:custGeom>
              <a:avLst/>
              <a:gdLst/>
              <a:ahLst/>
              <a:cxnLst/>
              <a:rect l="0" t="0" r="0" b="0"/>
              <a:pathLst>
                <a:path w="5283708" h="803148">
                  <a:moveTo>
                    <a:pt x="134112" y="0"/>
                  </a:moveTo>
                  <a:lnTo>
                    <a:pt x="5149596" y="0"/>
                  </a:lnTo>
                  <a:cubicBezTo>
                    <a:pt x="5224272" y="0"/>
                    <a:pt x="5283708" y="59436"/>
                    <a:pt x="5283708" y="134112"/>
                  </a:cubicBezTo>
                  <a:lnTo>
                    <a:pt x="5283708" y="669036"/>
                  </a:lnTo>
                  <a:cubicBezTo>
                    <a:pt x="5283708" y="743712"/>
                    <a:pt x="5224272" y="803148"/>
                    <a:pt x="5149596" y="803148"/>
                  </a:cubicBezTo>
                  <a:lnTo>
                    <a:pt x="134112" y="803148"/>
                  </a:lnTo>
                  <a:cubicBezTo>
                    <a:pt x="60960" y="803148"/>
                    <a:pt x="0" y="743712"/>
                    <a:pt x="0" y="669036"/>
                  </a:cubicBezTo>
                  <a:lnTo>
                    <a:pt x="0" y="134112"/>
                  </a:lnTo>
                  <a:cubicBezTo>
                    <a:pt x="0" y="59436"/>
                    <a:pt x="60960" y="0"/>
                    <a:pt x="1341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57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219">
              <a:extLst>
                <a:ext uri="{FF2B5EF4-FFF2-40B4-BE49-F238E27FC236}">
                  <a16:creationId xmlns:a16="http://schemas.microsoft.com/office/drawing/2014/main" id="{0E30ADAE-DF96-47E9-82FD-300D8BA12CA4}"/>
                </a:ext>
              </a:extLst>
            </p:cNvPr>
            <p:cNvSpPr/>
            <p:nvPr/>
          </p:nvSpPr>
          <p:spPr>
            <a:xfrm>
              <a:off x="1499616" y="2286001"/>
              <a:ext cx="5283708" cy="803148"/>
            </a:xfrm>
            <a:custGeom>
              <a:avLst/>
              <a:gdLst/>
              <a:ahLst/>
              <a:cxnLst/>
              <a:rect l="0" t="0" r="0" b="0"/>
              <a:pathLst>
                <a:path w="5283708" h="803148">
                  <a:moveTo>
                    <a:pt x="0" y="134112"/>
                  </a:moveTo>
                  <a:cubicBezTo>
                    <a:pt x="0" y="59436"/>
                    <a:pt x="60960" y="0"/>
                    <a:pt x="134112" y="0"/>
                  </a:cubicBezTo>
                  <a:lnTo>
                    <a:pt x="5149596" y="0"/>
                  </a:lnTo>
                  <a:cubicBezTo>
                    <a:pt x="5224272" y="0"/>
                    <a:pt x="5283708" y="59436"/>
                    <a:pt x="5283708" y="134112"/>
                  </a:cubicBezTo>
                  <a:lnTo>
                    <a:pt x="5283708" y="669036"/>
                  </a:lnTo>
                  <a:cubicBezTo>
                    <a:pt x="5283708" y="743712"/>
                    <a:pt x="5224272" y="803148"/>
                    <a:pt x="5149596" y="803148"/>
                  </a:cubicBezTo>
                  <a:lnTo>
                    <a:pt x="134112" y="803148"/>
                  </a:lnTo>
                  <a:cubicBezTo>
                    <a:pt x="60960" y="803148"/>
                    <a:pt x="0" y="743712"/>
                    <a:pt x="0" y="66903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633B11-EC45-4112-B088-E8C8CFF00951}"/>
                </a:ext>
              </a:extLst>
            </p:cNvPr>
            <p:cNvSpPr/>
            <p:nvPr/>
          </p:nvSpPr>
          <p:spPr>
            <a:xfrm>
              <a:off x="1740436" y="2506867"/>
              <a:ext cx="5575922" cy="558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Vertical-Axis</a:t>
              </a:r>
              <a:r>
                <a:rPr lang="en-US" sz="3650" spc="-10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52AAAA-D649-44AE-A675-210A78A590C9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43356" y="3915156"/>
              <a:ext cx="7557516" cy="699516"/>
            </a:xfrm>
            <a:prstGeom prst="rect">
              <a:avLst/>
            </a:prstGeom>
          </p:spPr>
        </p:pic>
        <p:sp>
          <p:nvSpPr>
            <p:cNvPr id="21" name="Shape 223">
              <a:extLst>
                <a:ext uri="{FF2B5EF4-FFF2-40B4-BE49-F238E27FC236}">
                  <a16:creationId xmlns:a16="http://schemas.microsoft.com/office/drawing/2014/main" id="{4B0152C7-0A5F-43E0-AED5-7229D4C1221D}"/>
                </a:ext>
              </a:extLst>
            </p:cNvPr>
            <p:cNvSpPr/>
            <p:nvPr/>
          </p:nvSpPr>
          <p:spPr>
            <a:xfrm>
              <a:off x="947928" y="3922777"/>
              <a:ext cx="7548372" cy="685800"/>
            </a:xfrm>
            <a:custGeom>
              <a:avLst/>
              <a:gdLst/>
              <a:ahLst/>
              <a:cxnLst/>
              <a:rect l="0" t="0" r="0" b="0"/>
              <a:pathLst>
                <a:path w="7548372" h="685800">
                  <a:moveTo>
                    <a:pt x="0" y="0"/>
                  </a:moveTo>
                  <a:lnTo>
                    <a:pt x="7548372" y="0"/>
                  </a:lnTo>
                  <a:lnTo>
                    <a:pt x="7548372" y="685800"/>
                  </a:lnTo>
                  <a:lnTo>
                    <a:pt x="0" y="685800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824F8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224">
              <a:extLst>
                <a:ext uri="{FF2B5EF4-FFF2-40B4-BE49-F238E27FC236}">
                  <a16:creationId xmlns:a16="http://schemas.microsoft.com/office/drawing/2014/main" id="{650FF8B3-6989-4CA5-BA56-CEE716B4D288}"/>
                </a:ext>
              </a:extLst>
            </p:cNvPr>
            <p:cNvSpPr/>
            <p:nvPr/>
          </p:nvSpPr>
          <p:spPr>
            <a:xfrm>
              <a:off x="1498092" y="3447289"/>
              <a:ext cx="5283708" cy="803148"/>
            </a:xfrm>
            <a:custGeom>
              <a:avLst/>
              <a:gdLst/>
              <a:ahLst/>
              <a:cxnLst/>
              <a:rect l="0" t="0" r="0" b="0"/>
              <a:pathLst>
                <a:path w="5283708" h="803148">
                  <a:moveTo>
                    <a:pt x="134112" y="0"/>
                  </a:moveTo>
                  <a:lnTo>
                    <a:pt x="5149596" y="0"/>
                  </a:lnTo>
                  <a:cubicBezTo>
                    <a:pt x="5222749" y="0"/>
                    <a:pt x="5283708" y="59436"/>
                    <a:pt x="5283708" y="134112"/>
                  </a:cubicBezTo>
                  <a:lnTo>
                    <a:pt x="5283708" y="669036"/>
                  </a:lnTo>
                  <a:cubicBezTo>
                    <a:pt x="5283708" y="743712"/>
                    <a:pt x="5222749" y="803148"/>
                    <a:pt x="5149596" y="803148"/>
                  </a:cubicBezTo>
                  <a:lnTo>
                    <a:pt x="134112" y="803148"/>
                  </a:lnTo>
                  <a:cubicBezTo>
                    <a:pt x="59436" y="803148"/>
                    <a:pt x="0" y="743712"/>
                    <a:pt x="0" y="669036"/>
                  </a:cubicBezTo>
                  <a:lnTo>
                    <a:pt x="0" y="134112"/>
                  </a:lnTo>
                  <a:cubicBezTo>
                    <a:pt x="0" y="59436"/>
                    <a:pt x="59436" y="0"/>
                    <a:pt x="1341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4F8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225">
              <a:extLst>
                <a:ext uri="{FF2B5EF4-FFF2-40B4-BE49-F238E27FC236}">
                  <a16:creationId xmlns:a16="http://schemas.microsoft.com/office/drawing/2014/main" id="{A44A0216-8808-4773-BF55-5215BAF8F52B}"/>
                </a:ext>
              </a:extLst>
            </p:cNvPr>
            <p:cNvSpPr/>
            <p:nvPr/>
          </p:nvSpPr>
          <p:spPr>
            <a:xfrm>
              <a:off x="1498092" y="3447289"/>
              <a:ext cx="5283708" cy="803148"/>
            </a:xfrm>
            <a:custGeom>
              <a:avLst/>
              <a:gdLst/>
              <a:ahLst/>
              <a:cxnLst/>
              <a:rect l="0" t="0" r="0" b="0"/>
              <a:pathLst>
                <a:path w="5283708" h="803148">
                  <a:moveTo>
                    <a:pt x="0" y="134112"/>
                  </a:moveTo>
                  <a:cubicBezTo>
                    <a:pt x="0" y="59436"/>
                    <a:pt x="59436" y="0"/>
                    <a:pt x="134112" y="0"/>
                  </a:cubicBezTo>
                  <a:lnTo>
                    <a:pt x="5149596" y="0"/>
                  </a:lnTo>
                  <a:cubicBezTo>
                    <a:pt x="5222749" y="0"/>
                    <a:pt x="5283708" y="59436"/>
                    <a:pt x="5283708" y="134112"/>
                  </a:cubicBezTo>
                  <a:lnTo>
                    <a:pt x="5283708" y="669036"/>
                  </a:lnTo>
                  <a:cubicBezTo>
                    <a:pt x="5283708" y="743712"/>
                    <a:pt x="5222749" y="803148"/>
                    <a:pt x="5149596" y="803148"/>
                  </a:cubicBezTo>
                  <a:lnTo>
                    <a:pt x="134112" y="803148"/>
                  </a:lnTo>
                  <a:cubicBezTo>
                    <a:pt x="59436" y="803148"/>
                    <a:pt x="0" y="743712"/>
                    <a:pt x="0" y="66903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A08962-087F-4301-B0DA-40F48AF438DE}"/>
                </a:ext>
              </a:extLst>
            </p:cNvPr>
            <p:cNvSpPr/>
            <p:nvPr/>
          </p:nvSpPr>
          <p:spPr>
            <a:xfrm>
              <a:off x="1737279" y="3668060"/>
              <a:ext cx="5277442" cy="558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Unconventional</a:t>
              </a:r>
              <a:r>
                <a:rPr lang="en-US" sz="3650" spc="-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6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4BFA22-FF99-4A4B-AFE6-BB40E683D12D}"/>
              </a:ext>
            </a:extLst>
          </p:cNvPr>
          <p:cNvGrpSpPr/>
          <p:nvPr/>
        </p:nvGrpSpPr>
        <p:grpSpPr>
          <a:xfrm>
            <a:off x="1066165" y="595696"/>
            <a:ext cx="12239281" cy="5662547"/>
            <a:chOff x="0" y="-4062"/>
            <a:chExt cx="12239590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A5DE98-B59E-4B09-B14F-DBC364F41B0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BD5060-1634-460D-B959-5D982D9D2A5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4A9232-6C05-4476-995C-4C17589150F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5AD9BF-BB6B-4E99-A1FD-0BBAFA8383F5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238">
              <a:extLst>
                <a:ext uri="{FF2B5EF4-FFF2-40B4-BE49-F238E27FC236}">
                  <a16:creationId xmlns:a16="http://schemas.microsoft.com/office/drawing/2014/main" id="{D76E56A5-727D-4550-95BA-1FB701F04CFF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794">
              <a:extLst>
                <a:ext uri="{FF2B5EF4-FFF2-40B4-BE49-F238E27FC236}">
                  <a16:creationId xmlns:a16="http://schemas.microsoft.com/office/drawing/2014/main" id="{903586F4-05CB-44D9-9534-18E7B6279229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09EB-33AA-450C-B50B-3452AE05DB3A}"/>
                </a:ext>
              </a:extLst>
            </p:cNvPr>
            <p:cNvSpPr/>
            <p:nvPr/>
          </p:nvSpPr>
          <p:spPr>
            <a:xfrm>
              <a:off x="1112451" y="283449"/>
              <a:ext cx="5899923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A. Horizontal-Axis</a:t>
              </a:r>
              <a:r>
                <a:rPr lang="en-US" sz="3000" spc="-8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C073F5-32B2-45B9-A8FE-D13DEE158C95}"/>
                </a:ext>
              </a:extLst>
            </p:cNvPr>
            <p:cNvSpPr/>
            <p:nvPr/>
          </p:nvSpPr>
          <p:spPr>
            <a:xfrm>
              <a:off x="1112533" y="90649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0F7F-18E8-4750-B197-A9A415B9B236}"/>
                </a:ext>
              </a:extLst>
            </p:cNvPr>
            <p:cNvSpPr/>
            <p:nvPr/>
          </p:nvSpPr>
          <p:spPr>
            <a:xfrm>
              <a:off x="1396038" y="926020"/>
              <a:ext cx="1084355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most</a:t>
              </a:r>
              <a:r>
                <a:rPr lang="en-US" sz="2000" spc="3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commonly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have</a:t>
              </a:r>
              <a:r>
                <a:rPr lang="en-US" sz="2000" spc="3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three</a:t>
              </a:r>
              <a:r>
                <a:rPr lang="en-US" sz="2000" spc="3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3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operated</a:t>
              </a:r>
              <a:r>
                <a:rPr lang="en-US" sz="2000" spc="3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"upwind,"</a:t>
              </a:r>
              <a:r>
                <a:rPr lang="en-US" sz="2000" spc="3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</a:t>
              </a:r>
              <a:r>
                <a:rPr lang="en-US" sz="2000" spc="3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7B1E84-9B7E-4EBC-8A28-DC28F85BB387}"/>
                </a:ext>
              </a:extLst>
            </p:cNvPr>
            <p:cNvSpPr/>
            <p:nvPr/>
          </p:nvSpPr>
          <p:spPr>
            <a:xfrm>
              <a:off x="1396038" y="1227697"/>
              <a:ext cx="954826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pivoting</a:t>
              </a:r>
              <a:r>
                <a:rPr lang="en-US" sz="2000" spc="-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top 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face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750DF5-764E-4429-B04A-0031D5C3A6C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009644" y="1525525"/>
              <a:ext cx="5817108" cy="280263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3033A2-BC24-48BA-A0F6-5B4AD6934FCC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49096" y="1647445"/>
              <a:ext cx="3749040" cy="373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44010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65D98D-D5E4-4A04-A1AE-91B564C9CE2B}"/>
              </a:ext>
            </a:extLst>
          </p:cNvPr>
          <p:cNvGrpSpPr/>
          <p:nvPr/>
        </p:nvGrpSpPr>
        <p:grpSpPr>
          <a:xfrm>
            <a:off x="1066165" y="595696"/>
            <a:ext cx="12254980" cy="5662547"/>
            <a:chOff x="0" y="-4062"/>
            <a:chExt cx="12255289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1890C6-0537-4540-B24C-6794A73D41F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7BBA8C-3247-4F7F-9245-F68A51FC0E7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0C7A09-FDCE-4422-A9F7-832B0EF9489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997E61-1E52-42E5-BE25-6F742F507C5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259">
              <a:extLst>
                <a:ext uri="{FF2B5EF4-FFF2-40B4-BE49-F238E27FC236}">
                  <a16:creationId xmlns:a16="http://schemas.microsoft.com/office/drawing/2014/main" id="{5C80BD2E-9CFC-4EB9-8130-F13E6B4A71DA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912">
              <a:extLst>
                <a:ext uri="{FF2B5EF4-FFF2-40B4-BE49-F238E27FC236}">
                  <a16:creationId xmlns:a16="http://schemas.microsoft.com/office/drawing/2014/main" id="{EA4B2A0A-6EA0-4844-AA5D-36CA31BE284F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A074BC-640F-4556-BA09-DEA591EE3AF7}"/>
                </a:ext>
              </a:extLst>
            </p:cNvPr>
            <p:cNvSpPr/>
            <p:nvPr/>
          </p:nvSpPr>
          <p:spPr>
            <a:xfrm>
              <a:off x="1112451" y="283449"/>
              <a:ext cx="5276604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B.</a:t>
              </a:r>
              <a:r>
                <a:rPr lang="en-US" sz="3000" spc="-6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Vertical-Axis</a:t>
              </a:r>
              <a:r>
                <a:rPr lang="en-US" sz="3000" spc="-8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935457-42AF-4B0C-B87F-A725F1692841}"/>
                </a:ext>
              </a:extLst>
            </p:cNvPr>
            <p:cNvSpPr/>
            <p:nvPr/>
          </p:nvSpPr>
          <p:spPr>
            <a:xfrm>
              <a:off x="1088099" y="76321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526B1-058B-4FAD-800B-E43CCA2DF831}"/>
                </a:ext>
              </a:extLst>
            </p:cNvPr>
            <p:cNvSpPr/>
            <p:nvPr/>
          </p:nvSpPr>
          <p:spPr>
            <a:xfrm>
              <a:off x="1371604" y="782733"/>
              <a:ext cx="1088368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Vertical-axis</a:t>
              </a:r>
              <a:r>
                <a:rPr lang="en-US" sz="2000" spc="3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000" spc="3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come</a:t>
              </a:r>
              <a:r>
                <a:rPr lang="en-US" sz="2000" spc="3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several</a:t>
              </a:r>
              <a:r>
                <a:rPr lang="en-US" sz="2000" spc="3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varieties,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including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eggbeater-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AF5A79-9C4B-4776-B907-779560EDE171}"/>
                </a:ext>
              </a:extLst>
            </p:cNvPr>
            <p:cNvSpPr/>
            <p:nvPr/>
          </p:nvSpPr>
          <p:spPr>
            <a:xfrm>
              <a:off x="1371604" y="1084409"/>
              <a:ext cx="1088034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style</a:t>
              </a:r>
              <a:r>
                <a:rPr lang="en-US" sz="2000" spc="6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Darrieus</a:t>
              </a:r>
              <a:r>
                <a:rPr lang="en-US" sz="2000" spc="6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model,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named</a:t>
              </a:r>
              <a:r>
                <a:rPr lang="en-US" sz="2000" spc="6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after</a:t>
              </a:r>
              <a:r>
                <a:rPr lang="en-US" sz="2000" spc="6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its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French</a:t>
              </a:r>
              <a:r>
                <a:rPr lang="en-US" sz="2000" spc="6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inventor.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These</a:t>
              </a:r>
              <a:r>
                <a:rPr lang="en-US" sz="2000" spc="6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5194FC-AB54-4C9F-BD7F-B1387C1D752A}"/>
                </a:ext>
              </a:extLst>
            </p:cNvPr>
            <p:cNvSpPr/>
            <p:nvPr/>
          </p:nvSpPr>
          <p:spPr>
            <a:xfrm>
              <a:off x="1371604" y="1386209"/>
              <a:ext cx="1088268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unidirectional,</a:t>
              </a:r>
              <a:r>
                <a:rPr lang="en-US" sz="2000" spc="1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meaning</a:t>
              </a:r>
              <a:r>
                <a:rPr lang="en-US" sz="2000" spc="1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1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don't</a:t>
              </a:r>
              <a:r>
                <a:rPr lang="en-US" sz="2000" spc="1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need</a:t>
              </a:r>
              <a:r>
                <a:rPr lang="en-US" sz="2000" spc="1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1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</a:t>
              </a:r>
              <a:r>
                <a:rPr lang="en-US" sz="2000" spc="1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adjusted</a:t>
              </a:r>
              <a:r>
                <a:rPr lang="en-US" sz="2000" spc="1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1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point</a:t>
              </a:r>
              <a:r>
                <a:rPr lang="en-US" sz="2000" spc="1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r>
                <a:rPr lang="en-US" sz="2000" spc="1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1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AFF13-56BA-4B55-B125-9FC877E8AE72}"/>
                </a:ext>
              </a:extLst>
            </p:cNvPr>
            <p:cNvSpPr/>
            <p:nvPr/>
          </p:nvSpPr>
          <p:spPr>
            <a:xfrm>
              <a:off x="1371604" y="1688009"/>
              <a:ext cx="107020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operate.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33B01A-6425-4E58-9497-C3EB3D60B340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10612" y="1972056"/>
              <a:ext cx="4838700" cy="284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86560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039E9D-33ED-4E78-8751-5C9213956E4A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BC2378-C685-4979-97A8-1D1AF40AE53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5E388B-5344-4B17-AF1F-7182343B822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6398BA-3A89-403F-A940-69E69551CCF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42A0A5-EDED-4ADC-A31C-769938A00B2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280">
              <a:extLst>
                <a:ext uri="{FF2B5EF4-FFF2-40B4-BE49-F238E27FC236}">
                  <a16:creationId xmlns:a16="http://schemas.microsoft.com/office/drawing/2014/main" id="{BBFF15DF-2E87-44C6-B5A7-09B6BB761BCC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070">
              <a:extLst>
                <a:ext uri="{FF2B5EF4-FFF2-40B4-BE49-F238E27FC236}">
                  <a16:creationId xmlns:a16="http://schemas.microsoft.com/office/drawing/2014/main" id="{7A272ECF-52B2-43B9-8123-E9CAF62D8397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E80B9D-B6D7-4A70-A1B1-C146F7A72F58}"/>
                </a:ext>
              </a:extLst>
            </p:cNvPr>
            <p:cNvSpPr/>
            <p:nvPr/>
          </p:nvSpPr>
          <p:spPr>
            <a:xfrm>
              <a:off x="1112451" y="283449"/>
              <a:ext cx="6553403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Types</a:t>
              </a:r>
              <a:r>
                <a:rPr lang="en-US" sz="3000" spc="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3000" spc="-7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Vertical-Axis</a:t>
              </a:r>
              <a:r>
                <a:rPr lang="en-US" sz="3000" spc="-8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C18235-407D-42D4-BAC9-3D6ACE353A9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29868" y="806197"/>
              <a:ext cx="7598665" cy="2136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3929CD-2195-436A-B8F2-EFF8E1D40FEB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463040" y="1100329"/>
              <a:ext cx="2231136" cy="1551432"/>
            </a:xfrm>
            <a:prstGeom prst="rect">
              <a:avLst/>
            </a:prstGeom>
          </p:spPr>
        </p:pic>
        <p:sp>
          <p:nvSpPr>
            <p:cNvPr id="12" name="Shape 288">
              <a:extLst>
                <a:ext uri="{FF2B5EF4-FFF2-40B4-BE49-F238E27FC236}">
                  <a16:creationId xmlns:a16="http://schemas.microsoft.com/office/drawing/2014/main" id="{CD41D114-5A52-46B3-9929-8C554395A0FD}"/>
                </a:ext>
              </a:extLst>
            </p:cNvPr>
            <p:cNvSpPr/>
            <p:nvPr/>
          </p:nvSpPr>
          <p:spPr>
            <a:xfrm>
              <a:off x="1467612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0" y="0"/>
                  </a:move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3392" y="2583180"/>
                  </a:cubicBezTo>
                  <a:lnTo>
                    <a:pt x="234696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5A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289">
              <a:extLst>
                <a:ext uri="{FF2B5EF4-FFF2-40B4-BE49-F238E27FC236}">
                  <a16:creationId xmlns:a16="http://schemas.microsoft.com/office/drawing/2014/main" id="{4432DC96-E947-410E-B110-9F66D790393A}"/>
                </a:ext>
              </a:extLst>
            </p:cNvPr>
            <p:cNvSpPr/>
            <p:nvPr/>
          </p:nvSpPr>
          <p:spPr>
            <a:xfrm>
              <a:off x="1467612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1993392" y="2583180"/>
                  </a:moveTo>
                  <a:lnTo>
                    <a:pt x="234696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3392" y="2583180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636F74-BAA4-4B73-BDE1-2F33CB7AE783}"/>
                </a:ext>
              </a:extLst>
            </p:cNvPr>
            <p:cNvSpPr/>
            <p:nvPr/>
          </p:nvSpPr>
          <p:spPr>
            <a:xfrm>
              <a:off x="1840989" y="3228473"/>
              <a:ext cx="2109168" cy="5199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Darrieus</a:t>
              </a:r>
              <a:r>
                <a:rPr lang="en-US" sz="3400" spc="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59C296-6EF0-4E26-A227-5A7E6E3B3124}"/>
                </a:ext>
              </a:extLst>
            </p:cNvPr>
            <p:cNvSpPr/>
            <p:nvPr/>
          </p:nvSpPr>
          <p:spPr>
            <a:xfrm>
              <a:off x="2112322" y="3672091"/>
              <a:ext cx="1388964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36B983-11DD-4640-A8D5-B9B7A1BDCB7B}"/>
                </a:ext>
              </a:extLst>
            </p:cNvPr>
            <p:cNvSpPr/>
            <p:nvPr/>
          </p:nvSpPr>
          <p:spPr>
            <a:xfrm>
              <a:off x="1908140" y="4116967"/>
              <a:ext cx="1785076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546342-4AFA-460E-817A-B6BFBB65C536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913632" y="1097281"/>
              <a:ext cx="2228088" cy="1554480"/>
            </a:xfrm>
            <a:prstGeom prst="rect">
              <a:avLst/>
            </a:prstGeom>
          </p:spPr>
        </p:pic>
        <p:sp>
          <p:nvSpPr>
            <p:cNvPr id="18" name="Shape 296">
              <a:extLst>
                <a:ext uri="{FF2B5EF4-FFF2-40B4-BE49-F238E27FC236}">
                  <a16:creationId xmlns:a16="http://schemas.microsoft.com/office/drawing/2014/main" id="{481062BB-A361-4B20-96BE-4D6BD778F6B2}"/>
                </a:ext>
              </a:extLst>
            </p:cNvPr>
            <p:cNvSpPr/>
            <p:nvPr/>
          </p:nvSpPr>
          <p:spPr>
            <a:xfrm>
              <a:off x="3916680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0" y="0"/>
                  </a:move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1868" y="2583180"/>
                  </a:cubicBezTo>
                  <a:lnTo>
                    <a:pt x="233172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996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297">
              <a:extLst>
                <a:ext uri="{FF2B5EF4-FFF2-40B4-BE49-F238E27FC236}">
                  <a16:creationId xmlns:a16="http://schemas.microsoft.com/office/drawing/2014/main" id="{13E038A1-2301-4C01-A4F3-8A85DB93A480}"/>
                </a:ext>
              </a:extLst>
            </p:cNvPr>
            <p:cNvSpPr/>
            <p:nvPr/>
          </p:nvSpPr>
          <p:spPr>
            <a:xfrm>
              <a:off x="3916680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1991868" y="2583180"/>
                  </a:moveTo>
                  <a:lnTo>
                    <a:pt x="233172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1868" y="2583180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19BE3D-A249-4CEB-B4D8-1E9F8484A009}"/>
                </a:ext>
              </a:extLst>
            </p:cNvPr>
            <p:cNvSpPr/>
            <p:nvPr/>
          </p:nvSpPr>
          <p:spPr>
            <a:xfrm>
              <a:off x="4290116" y="3228473"/>
              <a:ext cx="2109168" cy="5199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Giromill</a:t>
              </a:r>
              <a:r>
                <a:rPr lang="en-US" sz="3400" spc="1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6B99F9-4012-497B-9AC3-9B6C704CB94F}"/>
                </a:ext>
              </a:extLst>
            </p:cNvPr>
            <p:cNvSpPr/>
            <p:nvPr/>
          </p:nvSpPr>
          <p:spPr>
            <a:xfrm>
              <a:off x="4561239" y="3672091"/>
              <a:ext cx="1388964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DC13C2-C11E-4CCE-A45D-8A1C4CE8864E}"/>
                </a:ext>
              </a:extLst>
            </p:cNvPr>
            <p:cNvSpPr/>
            <p:nvPr/>
          </p:nvSpPr>
          <p:spPr>
            <a:xfrm>
              <a:off x="4357057" y="4116967"/>
              <a:ext cx="1785076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1FB165-04C6-4E09-9752-C22796631D53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6362192" y="1097281"/>
              <a:ext cx="2231136" cy="1554480"/>
            </a:xfrm>
            <a:prstGeom prst="rect">
              <a:avLst/>
            </a:prstGeom>
          </p:spPr>
        </p:pic>
        <p:sp>
          <p:nvSpPr>
            <p:cNvPr id="24" name="Shape 304">
              <a:extLst>
                <a:ext uri="{FF2B5EF4-FFF2-40B4-BE49-F238E27FC236}">
                  <a16:creationId xmlns:a16="http://schemas.microsoft.com/office/drawing/2014/main" id="{A6EE91C3-89C4-4553-AAA4-C4403E51B58A}"/>
                </a:ext>
              </a:extLst>
            </p:cNvPr>
            <p:cNvSpPr/>
            <p:nvPr/>
          </p:nvSpPr>
          <p:spPr>
            <a:xfrm>
              <a:off x="6365749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0" y="0"/>
                  </a:move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1868" y="2583180"/>
                  </a:cubicBezTo>
                  <a:lnTo>
                    <a:pt x="233172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48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Shape 305">
              <a:extLst>
                <a:ext uri="{FF2B5EF4-FFF2-40B4-BE49-F238E27FC236}">
                  <a16:creationId xmlns:a16="http://schemas.microsoft.com/office/drawing/2014/main" id="{1EDB251B-2EF6-4F8C-99CF-3DCFBCFFF9AD}"/>
                </a:ext>
              </a:extLst>
            </p:cNvPr>
            <p:cNvSpPr/>
            <p:nvPr/>
          </p:nvSpPr>
          <p:spPr>
            <a:xfrm>
              <a:off x="6365749" y="2932176"/>
              <a:ext cx="2226564" cy="2583180"/>
            </a:xfrm>
            <a:custGeom>
              <a:avLst/>
              <a:gdLst/>
              <a:ahLst/>
              <a:cxnLst/>
              <a:rect l="0" t="0" r="0" b="0"/>
              <a:pathLst>
                <a:path w="2226564" h="2583180">
                  <a:moveTo>
                    <a:pt x="1991868" y="2583180"/>
                  </a:moveTo>
                  <a:lnTo>
                    <a:pt x="233172" y="2583180"/>
                  </a:lnTo>
                  <a:cubicBezTo>
                    <a:pt x="105156" y="2583180"/>
                    <a:pt x="0" y="2479548"/>
                    <a:pt x="0" y="2350009"/>
                  </a:cubicBezTo>
                  <a:lnTo>
                    <a:pt x="0" y="0"/>
                  </a:lnTo>
                  <a:lnTo>
                    <a:pt x="2226564" y="0"/>
                  </a:lnTo>
                  <a:lnTo>
                    <a:pt x="2226564" y="2350009"/>
                  </a:lnTo>
                  <a:cubicBezTo>
                    <a:pt x="2226564" y="2479548"/>
                    <a:pt x="2121408" y="2583180"/>
                    <a:pt x="1991868" y="2583180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59E589-C812-48F3-A88A-8DB8C5D1A43F}"/>
                </a:ext>
              </a:extLst>
            </p:cNvPr>
            <p:cNvSpPr/>
            <p:nvPr/>
          </p:nvSpPr>
          <p:spPr>
            <a:xfrm>
              <a:off x="6690348" y="3228473"/>
              <a:ext cx="2240634" cy="5199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Savonius</a:t>
              </a:r>
              <a:r>
                <a:rPr lang="en-US" sz="3400" spc="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718CFF-644E-46F8-8FA1-D18E03868EBB}"/>
                </a:ext>
              </a:extLst>
            </p:cNvPr>
            <p:cNvSpPr/>
            <p:nvPr/>
          </p:nvSpPr>
          <p:spPr>
            <a:xfrm>
              <a:off x="7010365" y="3672091"/>
              <a:ext cx="1388964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6701A8-03EF-4D44-8556-1AFB6C3E9107}"/>
                </a:ext>
              </a:extLst>
            </p:cNvPr>
            <p:cNvSpPr/>
            <p:nvPr/>
          </p:nvSpPr>
          <p:spPr>
            <a:xfrm>
              <a:off x="6806183" y="4116967"/>
              <a:ext cx="1785076" cy="5199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4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F3307F-5557-45CE-BC85-3E3B934BC506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016E29-5FEE-41B8-B80B-542697C0728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BE1EB-072B-4200-852F-5607F8350B6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D8B01-9E73-4E4D-8C94-1796B3FF0C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FCAB12-E9D8-424D-9ED7-3FB25538F3F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320">
              <a:extLst>
                <a:ext uri="{FF2B5EF4-FFF2-40B4-BE49-F238E27FC236}">
                  <a16:creationId xmlns:a16="http://schemas.microsoft.com/office/drawing/2014/main" id="{E6212A05-6919-43ED-A64B-776FCC7DFA7A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136">
              <a:extLst>
                <a:ext uri="{FF2B5EF4-FFF2-40B4-BE49-F238E27FC236}">
                  <a16:creationId xmlns:a16="http://schemas.microsoft.com/office/drawing/2014/main" id="{6D460832-2C58-4A40-9CCC-03BE58A9C068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A194FD-8161-4224-9B81-E00F804C7DDA}"/>
                </a:ext>
              </a:extLst>
            </p:cNvPr>
            <p:cNvSpPr/>
            <p:nvPr/>
          </p:nvSpPr>
          <p:spPr>
            <a:xfrm>
              <a:off x="1112451" y="283449"/>
              <a:ext cx="5040345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C. Unconventional</a:t>
              </a:r>
              <a:r>
                <a:rPr lang="en-US" sz="3000" spc="-8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Type: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38572C-CD99-414C-A44A-E4611494F331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13104" y="813816"/>
              <a:ext cx="1738884" cy="2948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831989-3FC0-444C-9AA5-CE911FB35C8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573780" y="1711453"/>
              <a:ext cx="3389376" cy="2051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F521A0-5716-4B7D-BEC0-67067CF33B2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481316" y="1711453"/>
              <a:ext cx="1892808" cy="205130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F8D675-ABB1-49CD-BF53-281D8C23C3CD}"/>
                </a:ext>
              </a:extLst>
            </p:cNvPr>
            <p:cNvSpPr/>
            <p:nvPr/>
          </p:nvSpPr>
          <p:spPr>
            <a:xfrm>
              <a:off x="1263433" y="4129418"/>
              <a:ext cx="2287571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Counter</a:t>
              </a:r>
              <a:r>
                <a:rPr lang="en-US" sz="2000" spc="-25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rotating</a:t>
              </a:r>
              <a:r>
                <a:rPr lang="en-US" sz="2000" spc="2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DCBB74-C898-4EEF-BCA2-7B38E9024F97}"/>
                </a:ext>
              </a:extLst>
            </p:cNvPr>
            <p:cNvSpPr/>
            <p:nvPr/>
          </p:nvSpPr>
          <p:spPr>
            <a:xfrm>
              <a:off x="1263433" y="4431095"/>
              <a:ext cx="1832398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turbines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C779C9-2672-4BDC-9895-DB22148E01E7}"/>
                </a:ext>
              </a:extLst>
            </p:cNvPr>
            <p:cNvSpPr/>
            <p:nvPr/>
          </p:nvSpPr>
          <p:spPr>
            <a:xfrm>
              <a:off x="4151402" y="4129418"/>
              <a:ext cx="3014309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Highway wind turbine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6A7C19-780B-4447-B6C4-A1D472FCB7B0}"/>
                </a:ext>
              </a:extLst>
            </p:cNvPr>
            <p:cNvSpPr/>
            <p:nvPr/>
          </p:nvSpPr>
          <p:spPr>
            <a:xfrm>
              <a:off x="7651708" y="4129418"/>
              <a:ext cx="222068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Light</a:t>
              </a:r>
              <a:r>
                <a:rPr lang="en-US" sz="2000" spc="-35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pole</a:t>
              </a:r>
              <a:r>
                <a:rPr lang="en-US" sz="2000" spc="-25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A0AC3A-7C3D-4236-A3D8-887583597EF2}"/>
                </a:ext>
              </a:extLst>
            </p:cNvPr>
            <p:cNvSpPr/>
            <p:nvPr/>
          </p:nvSpPr>
          <p:spPr>
            <a:xfrm>
              <a:off x="7651934" y="4431095"/>
              <a:ext cx="950814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96689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B6F60A-3722-45A4-937A-2BB564D56464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98C90D-0071-4D28-B643-79A3E4C1D39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1E6FC1-3C7B-45C5-A0C2-DB7F523EB87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7141D-6C73-471A-B788-4B8013C73A8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3833C7-14B0-4244-9AC8-F096D4C32D5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344">
              <a:extLst>
                <a:ext uri="{FF2B5EF4-FFF2-40B4-BE49-F238E27FC236}">
                  <a16:creationId xmlns:a16="http://schemas.microsoft.com/office/drawing/2014/main" id="{52DB69D5-5D88-4222-91A1-FCEC22EBAC86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190">
              <a:extLst>
                <a:ext uri="{FF2B5EF4-FFF2-40B4-BE49-F238E27FC236}">
                  <a16:creationId xmlns:a16="http://schemas.microsoft.com/office/drawing/2014/main" id="{69415B0E-C252-4F93-AFB5-7F4069F4A997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83BD3E-3902-4E54-A56A-9B43449D8C33}"/>
                </a:ext>
              </a:extLst>
            </p:cNvPr>
            <p:cNvSpPr/>
            <p:nvPr/>
          </p:nvSpPr>
          <p:spPr>
            <a:xfrm>
              <a:off x="912771" y="128677"/>
              <a:ext cx="8059388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950" spc="-6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3950" spc="-3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Components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Shape 347">
              <a:extLst>
                <a:ext uri="{FF2B5EF4-FFF2-40B4-BE49-F238E27FC236}">
                  <a16:creationId xmlns:a16="http://schemas.microsoft.com/office/drawing/2014/main" id="{E45C1D74-58F5-4288-84BF-2DA244CDFE27}"/>
                </a:ext>
              </a:extLst>
            </p:cNvPr>
            <p:cNvSpPr/>
            <p:nvPr/>
          </p:nvSpPr>
          <p:spPr>
            <a:xfrm>
              <a:off x="1107948" y="73609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5A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348">
              <a:extLst>
                <a:ext uri="{FF2B5EF4-FFF2-40B4-BE49-F238E27FC236}">
                  <a16:creationId xmlns:a16="http://schemas.microsoft.com/office/drawing/2014/main" id="{2F610B33-4623-40A1-8161-689D71B7CF46}"/>
                </a:ext>
              </a:extLst>
            </p:cNvPr>
            <p:cNvSpPr/>
            <p:nvPr/>
          </p:nvSpPr>
          <p:spPr>
            <a:xfrm>
              <a:off x="1107948" y="73609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50709-5531-4193-8598-0D703C9F295F}"/>
                </a:ext>
              </a:extLst>
            </p:cNvPr>
            <p:cNvSpPr/>
            <p:nvPr/>
          </p:nvSpPr>
          <p:spPr>
            <a:xfrm>
              <a:off x="1246622" y="928582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49DB5E-EA06-48DC-B546-3A08726B987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432560" y="731521"/>
              <a:ext cx="4149852" cy="316992"/>
            </a:xfrm>
            <a:prstGeom prst="rect">
              <a:avLst/>
            </a:prstGeom>
          </p:spPr>
        </p:pic>
        <p:sp>
          <p:nvSpPr>
            <p:cNvPr id="14" name="Shape 352">
              <a:extLst>
                <a:ext uri="{FF2B5EF4-FFF2-40B4-BE49-F238E27FC236}">
                  <a16:creationId xmlns:a16="http://schemas.microsoft.com/office/drawing/2014/main" id="{0C59A7C9-FD4B-4B02-A28B-7421BBC5F35D}"/>
                </a:ext>
              </a:extLst>
            </p:cNvPr>
            <p:cNvSpPr/>
            <p:nvPr/>
          </p:nvSpPr>
          <p:spPr>
            <a:xfrm>
              <a:off x="1440181" y="736093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DD29A5-FF3E-441F-BFA1-DF1391BF2117}"/>
                </a:ext>
              </a:extLst>
            </p:cNvPr>
            <p:cNvSpPr/>
            <p:nvPr/>
          </p:nvSpPr>
          <p:spPr>
            <a:xfrm>
              <a:off x="1575838" y="796244"/>
              <a:ext cx="2206213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19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Shape 354">
              <a:extLst>
                <a:ext uri="{FF2B5EF4-FFF2-40B4-BE49-F238E27FC236}">
                  <a16:creationId xmlns:a16="http://schemas.microsoft.com/office/drawing/2014/main" id="{293BB769-53CF-4C18-BCB7-252872823AE3}"/>
                </a:ext>
              </a:extLst>
            </p:cNvPr>
            <p:cNvSpPr/>
            <p:nvPr/>
          </p:nvSpPr>
          <p:spPr>
            <a:xfrm>
              <a:off x="1107948" y="1165861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996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355">
              <a:extLst>
                <a:ext uri="{FF2B5EF4-FFF2-40B4-BE49-F238E27FC236}">
                  <a16:creationId xmlns:a16="http://schemas.microsoft.com/office/drawing/2014/main" id="{357F5107-C6F3-473D-8694-4D57C74A7CEA}"/>
                </a:ext>
              </a:extLst>
            </p:cNvPr>
            <p:cNvSpPr/>
            <p:nvPr/>
          </p:nvSpPr>
          <p:spPr>
            <a:xfrm>
              <a:off x="1107948" y="1165861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332232" y="0"/>
                  </a:move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9963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9BE43D-4523-4D79-936B-52FC8B90695C}"/>
                </a:ext>
              </a:extLst>
            </p:cNvPr>
            <p:cNvSpPr/>
            <p:nvPr/>
          </p:nvSpPr>
          <p:spPr>
            <a:xfrm>
              <a:off x="1246622" y="1358336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1D6295-9D03-460F-8168-C8CDCE55B79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432560" y="1158240"/>
              <a:ext cx="4149852" cy="321564"/>
            </a:xfrm>
            <a:prstGeom prst="rect">
              <a:avLst/>
            </a:prstGeom>
          </p:spPr>
        </p:pic>
        <p:sp>
          <p:nvSpPr>
            <p:cNvPr id="20" name="Shape 359">
              <a:extLst>
                <a:ext uri="{FF2B5EF4-FFF2-40B4-BE49-F238E27FC236}">
                  <a16:creationId xmlns:a16="http://schemas.microsoft.com/office/drawing/2014/main" id="{F8A4E1CC-EB31-4314-962E-1ABD9C1BD9A4}"/>
                </a:ext>
              </a:extLst>
            </p:cNvPr>
            <p:cNvSpPr/>
            <p:nvPr/>
          </p:nvSpPr>
          <p:spPr>
            <a:xfrm>
              <a:off x="1440181" y="1165861"/>
              <a:ext cx="4136136" cy="309372"/>
            </a:xfrm>
            <a:custGeom>
              <a:avLst/>
              <a:gdLst/>
              <a:ahLst/>
              <a:cxnLst/>
              <a:rect l="0" t="0" r="0" b="0"/>
              <a:pathLst>
                <a:path w="4136136" h="309372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6512"/>
                    <a:pt x="4113276" y="309372"/>
                    <a:pt x="4084320" y="309372"/>
                  </a:cubicBezTo>
                  <a:lnTo>
                    <a:pt x="0" y="309372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4384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9963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49F36-C388-43E4-A1B4-C041FC8FE88A}"/>
                </a:ext>
              </a:extLst>
            </p:cNvPr>
            <p:cNvSpPr/>
            <p:nvPr/>
          </p:nvSpPr>
          <p:spPr>
            <a:xfrm>
              <a:off x="1575838" y="1225975"/>
              <a:ext cx="1787004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Tail</a:t>
              </a:r>
              <a:r>
                <a:rPr lang="en-US" sz="1900" spc="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Section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Shape 361">
              <a:extLst>
                <a:ext uri="{FF2B5EF4-FFF2-40B4-BE49-F238E27FC236}">
                  <a16:creationId xmlns:a16="http://schemas.microsoft.com/office/drawing/2014/main" id="{9DEAB496-982C-4BCF-A57C-D5D17D32BA54}"/>
                </a:ext>
              </a:extLst>
            </p:cNvPr>
            <p:cNvSpPr/>
            <p:nvPr/>
          </p:nvSpPr>
          <p:spPr>
            <a:xfrm>
              <a:off x="1107948" y="159715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48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362">
              <a:extLst>
                <a:ext uri="{FF2B5EF4-FFF2-40B4-BE49-F238E27FC236}">
                  <a16:creationId xmlns:a16="http://schemas.microsoft.com/office/drawing/2014/main" id="{EB859C07-5A83-403A-AA2E-F717A865026F}"/>
                </a:ext>
              </a:extLst>
            </p:cNvPr>
            <p:cNvSpPr/>
            <p:nvPr/>
          </p:nvSpPr>
          <p:spPr>
            <a:xfrm>
              <a:off x="1107948" y="159715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E64823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900679-0631-4025-A333-EF24074BFE36}"/>
                </a:ext>
              </a:extLst>
            </p:cNvPr>
            <p:cNvSpPr/>
            <p:nvPr/>
          </p:nvSpPr>
          <p:spPr>
            <a:xfrm>
              <a:off x="1246622" y="1789619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A42FC9-EEFC-44FB-BE15-F1C4787774F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32560" y="1591057"/>
              <a:ext cx="4149852" cy="316992"/>
            </a:xfrm>
            <a:prstGeom prst="rect">
              <a:avLst/>
            </a:prstGeom>
          </p:spPr>
        </p:pic>
        <p:sp>
          <p:nvSpPr>
            <p:cNvPr id="26" name="Shape 366">
              <a:extLst>
                <a:ext uri="{FF2B5EF4-FFF2-40B4-BE49-F238E27FC236}">
                  <a16:creationId xmlns:a16="http://schemas.microsoft.com/office/drawing/2014/main" id="{30686C8B-93B7-4044-A009-3A05D5B12FED}"/>
                </a:ext>
              </a:extLst>
            </p:cNvPr>
            <p:cNvSpPr/>
            <p:nvPr/>
          </p:nvSpPr>
          <p:spPr>
            <a:xfrm>
              <a:off x="1440181" y="1597153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E64823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8ADEF3-315F-48D4-BC0E-0B2D7BC3D858}"/>
                </a:ext>
              </a:extLst>
            </p:cNvPr>
            <p:cNvSpPr/>
            <p:nvPr/>
          </p:nvSpPr>
          <p:spPr>
            <a:xfrm>
              <a:off x="1575838" y="1657235"/>
              <a:ext cx="2021748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1900" spc="-1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Alternator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Shape 368">
              <a:extLst>
                <a:ext uri="{FF2B5EF4-FFF2-40B4-BE49-F238E27FC236}">
                  <a16:creationId xmlns:a16="http://schemas.microsoft.com/office/drawing/2014/main" id="{DE49A8D4-CFA5-45E6-A90C-672F70A88C5A}"/>
                </a:ext>
              </a:extLst>
            </p:cNvPr>
            <p:cNvSpPr/>
            <p:nvPr/>
          </p:nvSpPr>
          <p:spPr>
            <a:xfrm>
              <a:off x="1107948" y="202844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C6A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369">
              <a:extLst>
                <a:ext uri="{FF2B5EF4-FFF2-40B4-BE49-F238E27FC236}">
                  <a16:creationId xmlns:a16="http://schemas.microsoft.com/office/drawing/2014/main" id="{3A250B7E-3473-41DA-82BB-1ADDB2BF417E}"/>
                </a:ext>
              </a:extLst>
            </p:cNvPr>
            <p:cNvSpPr/>
            <p:nvPr/>
          </p:nvSpPr>
          <p:spPr>
            <a:xfrm>
              <a:off x="1107948" y="202844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9C6A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1DD2D7-D7DF-453E-8F7A-0BD40D92ABEC}"/>
                </a:ext>
              </a:extLst>
            </p:cNvPr>
            <p:cNvSpPr/>
            <p:nvPr/>
          </p:nvSpPr>
          <p:spPr>
            <a:xfrm>
              <a:off x="1246622" y="2219373"/>
              <a:ext cx="77022" cy="1401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404CD6C-1346-4CBF-8E81-6934011F4959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2560" y="2023872"/>
              <a:ext cx="4149852" cy="316992"/>
            </a:xfrm>
            <a:prstGeom prst="rect">
              <a:avLst/>
            </a:prstGeom>
          </p:spPr>
        </p:pic>
        <p:sp>
          <p:nvSpPr>
            <p:cNvPr id="32" name="Shape 373">
              <a:extLst>
                <a:ext uri="{FF2B5EF4-FFF2-40B4-BE49-F238E27FC236}">
                  <a16:creationId xmlns:a16="http://schemas.microsoft.com/office/drawing/2014/main" id="{32AF8DC9-EDDF-47D6-9243-0E668D1B15A7}"/>
                </a:ext>
              </a:extLst>
            </p:cNvPr>
            <p:cNvSpPr/>
            <p:nvPr/>
          </p:nvSpPr>
          <p:spPr>
            <a:xfrm>
              <a:off x="1440181" y="2028444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0292"/>
                  </a:moveTo>
                  <a:lnTo>
                    <a:pt x="4136136" y="256032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0292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9C6A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B90C46-56D8-4BFA-B225-345BAD17B3D7}"/>
                </a:ext>
              </a:extLst>
            </p:cNvPr>
            <p:cNvSpPr/>
            <p:nvPr/>
          </p:nvSpPr>
          <p:spPr>
            <a:xfrm>
              <a:off x="1575838" y="2086966"/>
              <a:ext cx="1371637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Rectifier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Shape 375">
              <a:extLst>
                <a:ext uri="{FF2B5EF4-FFF2-40B4-BE49-F238E27FC236}">
                  <a16:creationId xmlns:a16="http://schemas.microsoft.com/office/drawing/2014/main" id="{71FD2257-751A-4879-A3AB-6823785B5A2A}"/>
                </a:ext>
              </a:extLst>
            </p:cNvPr>
            <p:cNvSpPr/>
            <p:nvPr/>
          </p:nvSpPr>
          <p:spPr>
            <a:xfrm>
              <a:off x="1107948" y="245821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4F8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376">
              <a:extLst>
                <a:ext uri="{FF2B5EF4-FFF2-40B4-BE49-F238E27FC236}">
                  <a16:creationId xmlns:a16="http://schemas.microsoft.com/office/drawing/2014/main" id="{C6F9AA4B-E082-42D6-A247-87AFBDA35128}"/>
                </a:ext>
              </a:extLst>
            </p:cNvPr>
            <p:cNvSpPr/>
            <p:nvPr/>
          </p:nvSpPr>
          <p:spPr>
            <a:xfrm>
              <a:off x="1107948" y="245821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824F8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7B57C8-980A-40E8-8828-4446A7C2822B}"/>
                </a:ext>
              </a:extLst>
            </p:cNvPr>
            <p:cNvSpPr/>
            <p:nvPr/>
          </p:nvSpPr>
          <p:spPr>
            <a:xfrm>
              <a:off x="1246622" y="2650669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6C7583-82E5-46E0-95D3-FEC79D5A2C3B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432560" y="2452117"/>
              <a:ext cx="4149852" cy="316992"/>
            </a:xfrm>
            <a:prstGeom prst="rect">
              <a:avLst/>
            </a:prstGeom>
          </p:spPr>
        </p:pic>
        <p:sp>
          <p:nvSpPr>
            <p:cNvPr id="38" name="Shape 380">
              <a:extLst>
                <a:ext uri="{FF2B5EF4-FFF2-40B4-BE49-F238E27FC236}">
                  <a16:creationId xmlns:a16="http://schemas.microsoft.com/office/drawing/2014/main" id="{F4D911BB-DE85-4AB0-BEBE-D998E5F74C7E}"/>
                </a:ext>
              </a:extLst>
            </p:cNvPr>
            <p:cNvSpPr/>
            <p:nvPr/>
          </p:nvSpPr>
          <p:spPr>
            <a:xfrm>
              <a:off x="1440181" y="2458213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824F8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C7E92A-5BCF-44B2-B0D2-865CC360DC2E}"/>
                </a:ext>
              </a:extLst>
            </p:cNvPr>
            <p:cNvSpPr/>
            <p:nvPr/>
          </p:nvSpPr>
          <p:spPr>
            <a:xfrm>
              <a:off x="1575838" y="2518344"/>
              <a:ext cx="2536072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19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Cables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Shape 382">
              <a:extLst>
                <a:ext uri="{FF2B5EF4-FFF2-40B4-BE49-F238E27FC236}">
                  <a16:creationId xmlns:a16="http://schemas.microsoft.com/office/drawing/2014/main" id="{D1B4637D-AE8E-4E56-AFD8-4CC1279FDDF7}"/>
                </a:ext>
              </a:extLst>
            </p:cNvPr>
            <p:cNvSpPr/>
            <p:nvPr/>
          </p:nvSpPr>
          <p:spPr>
            <a:xfrm>
              <a:off x="1107948" y="288950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5A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Shape 383">
              <a:extLst>
                <a:ext uri="{FF2B5EF4-FFF2-40B4-BE49-F238E27FC236}">
                  <a16:creationId xmlns:a16="http://schemas.microsoft.com/office/drawing/2014/main" id="{40A4D35C-628A-4633-8A0C-A9CB152D68B4}"/>
                </a:ext>
              </a:extLst>
            </p:cNvPr>
            <p:cNvSpPr/>
            <p:nvPr/>
          </p:nvSpPr>
          <p:spPr>
            <a:xfrm>
              <a:off x="1107948" y="288950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66299-AAC9-4A8D-8868-1C19EC36FD73}"/>
                </a:ext>
              </a:extLst>
            </p:cNvPr>
            <p:cNvSpPr/>
            <p:nvPr/>
          </p:nvSpPr>
          <p:spPr>
            <a:xfrm>
              <a:off x="1246622" y="3081929"/>
              <a:ext cx="77022" cy="1401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7965703-02FF-45F1-B2EE-1E5A0DCF096A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432560" y="2883409"/>
              <a:ext cx="4149852" cy="318516"/>
            </a:xfrm>
            <a:prstGeom prst="rect">
              <a:avLst/>
            </a:prstGeom>
          </p:spPr>
        </p:pic>
        <p:sp>
          <p:nvSpPr>
            <p:cNvPr id="44" name="Shape 387">
              <a:extLst>
                <a:ext uri="{FF2B5EF4-FFF2-40B4-BE49-F238E27FC236}">
                  <a16:creationId xmlns:a16="http://schemas.microsoft.com/office/drawing/2014/main" id="{F15DDA16-374C-4285-8FDF-A3ACDC63DE69}"/>
                </a:ext>
              </a:extLst>
            </p:cNvPr>
            <p:cNvSpPr/>
            <p:nvPr/>
          </p:nvSpPr>
          <p:spPr>
            <a:xfrm>
              <a:off x="1440181" y="2889505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0292"/>
                  </a:moveTo>
                  <a:lnTo>
                    <a:pt x="4136136" y="256032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0292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8044E7-F761-4600-9258-214B15E3C4AF}"/>
                </a:ext>
              </a:extLst>
            </p:cNvPr>
            <p:cNvSpPr/>
            <p:nvPr/>
          </p:nvSpPr>
          <p:spPr>
            <a:xfrm>
              <a:off x="1575838" y="2948075"/>
              <a:ext cx="1594533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Slip Rings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Shape 389">
              <a:extLst>
                <a:ext uri="{FF2B5EF4-FFF2-40B4-BE49-F238E27FC236}">
                  <a16:creationId xmlns:a16="http://schemas.microsoft.com/office/drawing/2014/main" id="{A6FAA0ED-49B0-403A-B873-529D5A38E44A}"/>
                </a:ext>
              </a:extLst>
            </p:cNvPr>
            <p:cNvSpPr/>
            <p:nvPr/>
          </p:nvSpPr>
          <p:spPr>
            <a:xfrm>
              <a:off x="1107948" y="331927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9372"/>
                  </a:lnTo>
                  <a:lnTo>
                    <a:pt x="166116" y="473964"/>
                  </a:lnTo>
                  <a:lnTo>
                    <a:pt x="0" y="30937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996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Shape 390">
              <a:extLst>
                <a:ext uri="{FF2B5EF4-FFF2-40B4-BE49-F238E27FC236}">
                  <a16:creationId xmlns:a16="http://schemas.microsoft.com/office/drawing/2014/main" id="{0AF82AD5-ED0E-44F6-9A10-F5D4EA436E29}"/>
                </a:ext>
              </a:extLst>
            </p:cNvPr>
            <p:cNvSpPr/>
            <p:nvPr/>
          </p:nvSpPr>
          <p:spPr>
            <a:xfrm>
              <a:off x="1107948" y="3319273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9372"/>
                  </a:lnTo>
                  <a:lnTo>
                    <a:pt x="166116" y="473964"/>
                  </a:lnTo>
                  <a:lnTo>
                    <a:pt x="0" y="309372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9963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D88930-BF01-48F0-8F93-FF8852D9D157}"/>
                </a:ext>
              </a:extLst>
            </p:cNvPr>
            <p:cNvSpPr/>
            <p:nvPr/>
          </p:nvSpPr>
          <p:spPr>
            <a:xfrm>
              <a:off x="1246622" y="3511705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977D0D5-C361-49F4-AB71-AAFEAF5FA8FE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432560" y="3311653"/>
              <a:ext cx="4149852" cy="321564"/>
            </a:xfrm>
            <a:prstGeom prst="rect">
              <a:avLst/>
            </a:prstGeom>
          </p:spPr>
        </p:pic>
        <p:sp>
          <p:nvSpPr>
            <p:cNvPr id="50" name="Shape 394">
              <a:extLst>
                <a:ext uri="{FF2B5EF4-FFF2-40B4-BE49-F238E27FC236}">
                  <a16:creationId xmlns:a16="http://schemas.microsoft.com/office/drawing/2014/main" id="{D4EB550C-AD0A-474F-AF93-51D17F39414B}"/>
                </a:ext>
              </a:extLst>
            </p:cNvPr>
            <p:cNvSpPr/>
            <p:nvPr/>
          </p:nvSpPr>
          <p:spPr>
            <a:xfrm>
              <a:off x="1440181" y="3319273"/>
              <a:ext cx="4136136" cy="309372"/>
            </a:xfrm>
            <a:custGeom>
              <a:avLst/>
              <a:gdLst/>
              <a:ahLst/>
              <a:cxnLst/>
              <a:rect l="0" t="0" r="0" b="0"/>
              <a:pathLst>
                <a:path w="4136136" h="309372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4988"/>
                    <a:pt x="4113276" y="309372"/>
                    <a:pt x="4084320" y="309372"/>
                  </a:cubicBezTo>
                  <a:lnTo>
                    <a:pt x="0" y="309372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9963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4D40BD-EE6E-482C-8587-F7959B09A2F3}"/>
                </a:ext>
              </a:extLst>
            </p:cNvPr>
            <p:cNvSpPr/>
            <p:nvPr/>
          </p:nvSpPr>
          <p:spPr>
            <a:xfrm>
              <a:off x="1575838" y="3379335"/>
              <a:ext cx="2516857" cy="2913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</a:t>
              </a:r>
              <a:r>
                <a:rPr lang="en-US" sz="19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Elements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2" name="Shape 396">
              <a:extLst>
                <a:ext uri="{FF2B5EF4-FFF2-40B4-BE49-F238E27FC236}">
                  <a16:creationId xmlns:a16="http://schemas.microsoft.com/office/drawing/2014/main" id="{60D5B60A-A6F5-4F45-A396-2C3B447C4FD0}"/>
                </a:ext>
              </a:extLst>
            </p:cNvPr>
            <p:cNvSpPr/>
            <p:nvPr/>
          </p:nvSpPr>
          <p:spPr>
            <a:xfrm>
              <a:off x="1107948" y="3750564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48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Shape 397">
              <a:extLst>
                <a:ext uri="{FF2B5EF4-FFF2-40B4-BE49-F238E27FC236}">
                  <a16:creationId xmlns:a16="http://schemas.microsoft.com/office/drawing/2014/main" id="{4BD29012-2A86-456B-B753-FD185866A2BB}"/>
                </a:ext>
              </a:extLst>
            </p:cNvPr>
            <p:cNvSpPr/>
            <p:nvPr/>
          </p:nvSpPr>
          <p:spPr>
            <a:xfrm>
              <a:off x="1107948" y="3750564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E64823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CE0B1F-8819-4328-A042-948290FEA73D}"/>
                </a:ext>
              </a:extLst>
            </p:cNvPr>
            <p:cNvSpPr/>
            <p:nvPr/>
          </p:nvSpPr>
          <p:spPr>
            <a:xfrm>
              <a:off x="1246622" y="3943036"/>
              <a:ext cx="77022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18D864D-7CBC-4BA7-96EA-2A693B981928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432560" y="3744469"/>
              <a:ext cx="4149852" cy="316992"/>
            </a:xfrm>
            <a:prstGeom prst="rect">
              <a:avLst/>
            </a:prstGeom>
          </p:spPr>
        </p:pic>
        <p:sp>
          <p:nvSpPr>
            <p:cNvPr id="56" name="Shape 401">
              <a:extLst>
                <a:ext uri="{FF2B5EF4-FFF2-40B4-BE49-F238E27FC236}">
                  <a16:creationId xmlns:a16="http://schemas.microsoft.com/office/drawing/2014/main" id="{FE810656-B719-4A3E-AF02-FA693D83AEB4}"/>
                </a:ext>
              </a:extLst>
            </p:cNvPr>
            <p:cNvSpPr/>
            <p:nvPr/>
          </p:nvSpPr>
          <p:spPr>
            <a:xfrm>
              <a:off x="1440181" y="3750565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0292"/>
                  </a:moveTo>
                  <a:lnTo>
                    <a:pt x="4136136" y="256032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0292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E64823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574F37-1BE3-440F-8A4F-68EBE97DE2A9}"/>
                </a:ext>
              </a:extLst>
            </p:cNvPr>
            <p:cNvSpPr/>
            <p:nvPr/>
          </p:nvSpPr>
          <p:spPr>
            <a:xfrm>
              <a:off x="1575838" y="3809185"/>
              <a:ext cx="1064196" cy="2913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8" name="Shape 403">
              <a:extLst>
                <a:ext uri="{FF2B5EF4-FFF2-40B4-BE49-F238E27FC236}">
                  <a16:creationId xmlns:a16="http://schemas.microsoft.com/office/drawing/2014/main" id="{3D4F6677-345D-440E-BE65-E5C1FE1842B7}"/>
                </a:ext>
              </a:extLst>
            </p:cNvPr>
            <p:cNvSpPr/>
            <p:nvPr/>
          </p:nvSpPr>
          <p:spPr>
            <a:xfrm>
              <a:off x="1107948" y="4180333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C6A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Shape 404">
              <a:extLst>
                <a:ext uri="{FF2B5EF4-FFF2-40B4-BE49-F238E27FC236}">
                  <a16:creationId xmlns:a16="http://schemas.microsoft.com/office/drawing/2014/main" id="{B74D94F0-F79B-4492-B938-A1E707EAF64D}"/>
                </a:ext>
              </a:extLst>
            </p:cNvPr>
            <p:cNvSpPr/>
            <p:nvPr/>
          </p:nvSpPr>
          <p:spPr>
            <a:xfrm>
              <a:off x="1107948" y="4180333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332232" y="0"/>
                  </a:move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9C6A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F83AC8-7925-4D63-8656-3EAEFC8466CE}"/>
                </a:ext>
              </a:extLst>
            </p:cNvPr>
            <p:cNvSpPr/>
            <p:nvPr/>
          </p:nvSpPr>
          <p:spPr>
            <a:xfrm>
              <a:off x="1246622" y="4372777"/>
              <a:ext cx="77022" cy="1401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E2A998-D404-4A15-A4D4-372F773D54E5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432560" y="4172713"/>
              <a:ext cx="4149852" cy="321564"/>
            </a:xfrm>
            <a:prstGeom prst="rect">
              <a:avLst/>
            </a:prstGeom>
          </p:spPr>
        </p:pic>
        <p:sp>
          <p:nvSpPr>
            <p:cNvPr id="62" name="Shape 408">
              <a:extLst>
                <a:ext uri="{FF2B5EF4-FFF2-40B4-BE49-F238E27FC236}">
                  <a16:creationId xmlns:a16="http://schemas.microsoft.com/office/drawing/2014/main" id="{A942D6A0-791C-4532-AB89-8FF032FC64F5}"/>
                </a:ext>
              </a:extLst>
            </p:cNvPr>
            <p:cNvSpPr/>
            <p:nvPr/>
          </p:nvSpPr>
          <p:spPr>
            <a:xfrm>
              <a:off x="1440181" y="4180333"/>
              <a:ext cx="4136136" cy="309372"/>
            </a:xfrm>
            <a:custGeom>
              <a:avLst/>
              <a:gdLst/>
              <a:ahLst/>
              <a:cxnLst/>
              <a:rect l="0" t="0" r="0" b="0"/>
              <a:pathLst>
                <a:path w="4136136" h="309372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4988"/>
                    <a:pt x="4113276" y="309372"/>
                    <a:pt x="4084320" y="309372"/>
                  </a:cubicBezTo>
                  <a:lnTo>
                    <a:pt x="0" y="309372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9C6A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7497105-17DD-434F-BBE1-369A78C4C621}"/>
                </a:ext>
              </a:extLst>
            </p:cNvPr>
            <p:cNvSpPr/>
            <p:nvPr/>
          </p:nvSpPr>
          <p:spPr>
            <a:xfrm>
              <a:off x="1575838" y="4240445"/>
              <a:ext cx="1354664" cy="2913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Gearbox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Shape 410">
              <a:extLst>
                <a:ext uri="{FF2B5EF4-FFF2-40B4-BE49-F238E27FC236}">
                  <a16:creationId xmlns:a16="http://schemas.microsoft.com/office/drawing/2014/main" id="{B0EEC1DD-E27F-4127-9B86-6261F2794A42}"/>
                </a:ext>
              </a:extLst>
            </p:cNvPr>
            <p:cNvSpPr/>
            <p:nvPr/>
          </p:nvSpPr>
          <p:spPr>
            <a:xfrm>
              <a:off x="1107948" y="461162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24F8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411">
              <a:extLst>
                <a:ext uri="{FF2B5EF4-FFF2-40B4-BE49-F238E27FC236}">
                  <a16:creationId xmlns:a16="http://schemas.microsoft.com/office/drawing/2014/main" id="{23A0D074-9E6E-4B00-80B0-39D2F6761408}"/>
                </a:ext>
              </a:extLst>
            </p:cNvPr>
            <p:cNvSpPr/>
            <p:nvPr/>
          </p:nvSpPr>
          <p:spPr>
            <a:xfrm>
              <a:off x="1107948" y="4611625"/>
              <a:ext cx="332232" cy="473964"/>
            </a:xfrm>
            <a:custGeom>
              <a:avLst/>
              <a:gdLst/>
              <a:ahLst/>
              <a:cxnLst/>
              <a:rect l="0" t="0" r="0" b="0"/>
              <a:pathLst>
                <a:path w="332232" h="473964">
                  <a:moveTo>
                    <a:pt x="332232" y="0"/>
                  </a:moveTo>
                  <a:lnTo>
                    <a:pt x="332232" y="307848"/>
                  </a:lnTo>
                  <a:lnTo>
                    <a:pt x="166116" y="473964"/>
                  </a:lnTo>
                  <a:lnTo>
                    <a:pt x="0" y="307848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824F8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1B25E4-87C9-4FDC-9000-5A13327BAF46}"/>
                </a:ext>
              </a:extLst>
            </p:cNvPr>
            <p:cNvSpPr/>
            <p:nvPr/>
          </p:nvSpPr>
          <p:spPr>
            <a:xfrm>
              <a:off x="1217667" y="4804073"/>
              <a:ext cx="154044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E099A37-9955-431C-B85F-C9F7BF29D2F9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432560" y="4604005"/>
              <a:ext cx="4149852" cy="321564"/>
            </a:xfrm>
            <a:prstGeom prst="rect">
              <a:avLst/>
            </a:prstGeom>
          </p:spPr>
        </p:pic>
        <p:sp>
          <p:nvSpPr>
            <p:cNvPr id="68" name="Shape 415">
              <a:extLst>
                <a:ext uri="{FF2B5EF4-FFF2-40B4-BE49-F238E27FC236}">
                  <a16:creationId xmlns:a16="http://schemas.microsoft.com/office/drawing/2014/main" id="{20D76F98-8CBA-4A3B-A3F6-F692FBBA0840}"/>
                </a:ext>
              </a:extLst>
            </p:cNvPr>
            <p:cNvSpPr/>
            <p:nvPr/>
          </p:nvSpPr>
          <p:spPr>
            <a:xfrm>
              <a:off x="1440181" y="4611625"/>
              <a:ext cx="4136136" cy="307848"/>
            </a:xfrm>
            <a:custGeom>
              <a:avLst/>
              <a:gdLst/>
              <a:ahLst/>
              <a:cxnLst/>
              <a:rect l="0" t="0" r="0" b="0"/>
              <a:pathLst>
                <a:path w="4136136" h="307848">
                  <a:moveTo>
                    <a:pt x="4136136" y="50292"/>
                  </a:moveTo>
                  <a:lnTo>
                    <a:pt x="4136136" y="256032"/>
                  </a:lnTo>
                  <a:cubicBezTo>
                    <a:pt x="4136136" y="284988"/>
                    <a:pt x="4113276" y="307848"/>
                    <a:pt x="4084320" y="307848"/>
                  </a:cubicBezTo>
                  <a:lnTo>
                    <a:pt x="0" y="307848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0292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824F8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74DDED-E24C-48A7-9C29-33B5EFE0F32E}"/>
                </a:ext>
              </a:extLst>
            </p:cNvPr>
            <p:cNvSpPr/>
            <p:nvPr/>
          </p:nvSpPr>
          <p:spPr>
            <a:xfrm>
              <a:off x="1575838" y="4670176"/>
              <a:ext cx="1846891" cy="2913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Yaw</a:t>
              </a:r>
              <a:r>
                <a:rPr lang="en-US" sz="19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System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Shape 417">
              <a:extLst>
                <a:ext uri="{FF2B5EF4-FFF2-40B4-BE49-F238E27FC236}">
                  <a16:creationId xmlns:a16="http://schemas.microsoft.com/office/drawing/2014/main" id="{C8365CCC-B394-4539-9CE1-2D89F1331013}"/>
                </a:ext>
              </a:extLst>
            </p:cNvPr>
            <p:cNvSpPr/>
            <p:nvPr/>
          </p:nvSpPr>
          <p:spPr>
            <a:xfrm>
              <a:off x="1107948" y="5041393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0" y="0"/>
                  </a:moveTo>
                  <a:lnTo>
                    <a:pt x="166116" y="166116"/>
                  </a:lnTo>
                  <a:lnTo>
                    <a:pt x="332232" y="0"/>
                  </a:ln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5A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418">
              <a:extLst>
                <a:ext uri="{FF2B5EF4-FFF2-40B4-BE49-F238E27FC236}">
                  <a16:creationId xmlns:a16="http://schemas.microsoft.com/office/drawing/2014/main" id="{BE033557-6BD2-4D05-B4FE-953127579C18}"/>
                </a:ext>
              </a:extLst>
            </p:cNvPr>
            <p:cNvSpPr/>
            <p:nvPr/>
          </p:nvSpPr>
          <p:spPr>
            <a:xfrm>
              <a:off x="1107948" y="5041393"/>
              <a:ext cx="332232" cy="475488"/>
            </a:xfrm>
            <a:custGeom>
              <a:avLst/>
              <a:gdLst/>
              <a:ahLst/>
              <a:cxnLst/>
              <a:rect l="0" t="0" r="0" b="0"/>
              <a:pathLst>
                <a:path w="332232" h="475488">
                  <a:moveTo>
                    <a:pt x="332232" y="0"/>
                  </a:moveTo>
                  <a:lnTo>
                    <a:pt x="332232" y="309372"/>
                  </a:lnTo>
                  <a:lnTo>
                    <a:pt x="166116" y="475488"/>
                  </a:lnTo>
                  <a:lnTo>
                    <a:pt x="0" y="309372"/>
                  </a:lnTo>
                  <a:lnTo>
                    <a:pt x="0" y="0"/>
                  </a:lnTo>
                  <a:lnTo>
                    <a:pt x="166116" y="166116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6DE01A-4494-4788-B352-DC5B8517A3B8}"/>
                </a:ext>
              </a:extLst>
            </p:cNvPr>
            <p:cNvSpPr/>
            <p:nvPr/>
          </p:nvSpPr>
          <p:spPr>
            <a:xfrm>
              <a:off x="1217667" y="5233813"/>
              <a:ext cx="154044" cy="1401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7EEF9BE-4A54-49CC-A83E-B58B6FAE1474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432560" y="5036821"/>
              <a:ext cx="4149852" cy="316992"/>
            </a:xfrm>
            <a:prstGeom prst="rect">
              <a:avLst/>
            </a:prstGeom>
          </p:spPr>
        </p:pic>
        <p:sp>
          <p:nvSpPr>
            <p:cNvPr id="74" name="Shape 422">
              <a:extLst>
                <a:ext uri="{FF2B5EF4-FFF2-40B4-BE49-F238E27FC236}">
                  <a16:creationId xmlns:a16="http://schemas.microsoft.com/office/drawing/2014/main" id="{787BC2EF-D245-497D-B7EB-5D725286462F}"/>
                </a:ext>
              </a:extLst>
            </p:cNvPr>
            <p:cNvSpPr/>
            <p:nvPr/>
          </p:nvSpPr>
          <p:spPr>
            <a:xfrm>
              <a:off x="1440181" y="5041393"/>
              <a:ext cx="4136136" cy="309372"/>
            </a:xfrm>
            <a:custGeom>
              <a:avLst/>
              <a:gdLst/>
              <a:ahLst/>
              <a:cxnLst/>
              <a:rect l="0" t="0" r="0" b="0"/>
              <a:pathLst>
                <a:path w="4136136" h="309372">
                  <a:moveTo>
                    <a:pt x="4136136" y="51816"/>
                  </a:moveTo>
                  <a:lnTo>
                    <a:pt x="4136136" y="257556"/>
                  </a:lnTo>
                  <a:cubicBezTo>
                    <a:pt x="4136136" y="286512"/>
                    <a:pt x="4113276" y="309372"/>
                    <a:pt x="4084320" y="309372"/>
                  </a:cubicBezTo>
                  <a:lnTo>
                    <a:pt x="0" y="309372"/>
                  </a:lnTo>
                  <a:lnTo>
                    <a:pt x="0" y="0"/>
                  </a:lnTo>
                  <a:lnTo>
                    <a:pt x="4084320" y="0"/>
                  </a:lnTo>
                  <a:cubicBezTo>
                    <a:pt x="4113276" y="0"/>
                    <a:pt x="4136136" y="22860"/>
                    <a:pt x="4136136" y="51816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00A5A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BE21F18-7C52-47C7-8461-688C33FFE8A8}"/>
                </a:ext>
              </a:extLst>
            </p:cNvPr>
            <p:cNvSpPr/>
            <p:nvPr/>
          </p:nvSpPr>
          <p:spPr>
            <a:xfrm>
              <a:off x="1575838" y="5101435"/>
              <a:ext cx="2946314" cy="2913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•</a:t>
              </a:r>
              <a:r>
                <a:rPr lang="en-US" sz="1900" spc="3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Concrete</a:t>
              </a:r>
              <a:r>
                <a:rPr lang="en-US" sz="19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Foundation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EA94431-0587-4FF5-94F5-C17CB8A3F5DC}"/>
                </a:ext>
              </a:extLst>
            </p:cNvPr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6060948" y="635509"/>
              <a:ext cx="3279648" cy="4181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202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E2EA05-4A63-438C-BA10-68E80ABD7A35}"/>
              </a:ext>
            </a:extLst>
          </p:cNvPr>
          <p:cNvGrpSpPr/>
          <p:nvPr/>
        </p:nvGrpSpPr>
        <p:grpSpPr>
          <a:xfrm>
            <a:off x="1066165" y="595696"/>
            <a:ext cx="12040004" cy="5662547"/>
            <a:chOff x="0" y="-4062"/>
            <a:chExt cx="12040308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1FD32-6F08-4FD9-991C-FC4F9366834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E1403F-0F82-404A-89AF-CCEA72FB50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D6D012-EE23-4BCA-A247-2220046605E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7D8B3-67E0-4AF3-89A5-EDAA00ED705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437">
              <a:extLst>
                <a:ext uri="{FF2B5EF4-FFF2-40B4-BE49-F238E27FC236}">
                  <a16:creationId xmlns:a16="http://schemas.microsoft.com/office/drawing/2014/main" id="{5C53CD80-F8CE-42E7-ADCA-FFCC25C865D3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330">
              <a:extLst>
                <a:ext uri="{FF2B5EF4-FFF2-40B4-BE49-F238E27FC236}">
                  <a16:creationId xmlns:a16="http://schemas.microsoft.com/office/drawing/2014/main" id="{B9189060-48C1-43BB-960B-71C395251D0C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E00370-E688-490E-9D1E-937503CC4CAB}"/>
                </a:ext>
              </a:extLst>
            </p:cNvPr>
            <p:cNvSpPr/>
            <p:nvPr/>
          </p:nvSpPr>
          <p:spPr>
            <a:xfrm>
              <a:off x="938792" y="248570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CCFE9-22BB-4698-9194-0C9865824F7F}"/>
                </a:ext>
              </a:extLst>
            </p:cNvPr>
            <p:cNvSpPr/>
            <p:nvPr/>
          </p:nvSpPr>
          <p:spPr>
            <a:xfrm>
              <a:off x="1127768" y="248570"/>
              <a:ext cx="3307113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3000" spc="-6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3000" spc="-4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48A62-9B10-4ED3-8721-8ABA84F6A186}"/>
                </a:ext>
              </a:extLst>
            </p:cNvPr>
            <p:cNvSpPr/>
            <p:nvPr/>
          </p:nvSpPr>
          <p:spPr>
            <a:xfrm>
              <a:off x="3614698" y="248570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EAC800-D927-4945-BD87-14CBBF8C4BA1}"/>
                </a:ext>
              </a:extLst>
            </p:cNvPr>
            <p:cNvSpPr/>
            <p:nvPr/>
          </p:nvSpPr>
          <p:spPr>
            <a:xfrm>
              <a:off x="1014921" y="755598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C82019-B92D-4A9F-A668-4EFE83782611}"/>
                </a:ext>
              </a:extLst>
            </p:cNvPr>
            <p:cNvSpPr/>
            <p:nvPr/>
          </p:nvSpPr>
          <p:spPr>
            <a:xfrm>
              <a:off x="1298426" y="775121"/>
              <a:ext cx="1074188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propellers</a:t>
              </a:r>
              <a:r>
                <a:rPr lang="en-US" sz="2000" spc="2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</a:t>
              </a:r>
              <a:r>
                <a:rPr lang="en-US" sz="2000" spc="2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two,</a:t>
              </a:r>
              <a:r>
                <a:rPr lang="en-US" sz="2000" spc="1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three</a:t>
              </a:r>
              <a:r>
                <a:rPr lang="en-US" sz="2000" spc="1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1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five</a:t>
              </a:r>
              <a:r>
                <a:rPr lang="en-US" sz="2000" spc="1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2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mounted</a:t>
              </a:r>
              <a:r>
                <a:rPr lang="en-US" sz="2000" spc="2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2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horizontal</a:t>
              </a:r>
              <a:r>
                <a:rPr lang="en-US" sz="2000" spc="20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shaft</a:t>
              </a:r>
              <a:r>
                <a:rPr lang="en-US" sz="2000" spc="1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(this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1EE77D-C8E5-4DD6-935E-7E2DFEF46EE4}"/>
                </a:ext>
              </a:extLst>
            </p:cNvPr>
            <p:cNvSpPr/>
            <p:nvPr/>
          </p:nvSpPr>
          <p:spPr>
            <a:xfrm>
              <a:off x="1298426" y="1076797"/>
              <a:ext cx="10739874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gives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higher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output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than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mounted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vertical</a:t>
              </a:r>
              <a:r>
                <a:rPr lang="en-US" sz="2000" spc="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shaft)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made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DCBBBA-0A88-4303-AB22-0ED35FE71F95}"/>
                </a:ext>
              </a:extLst>
            </p:cNvPr>
            <p:cNvSpPr/>
            <p:nvPr/>
          </p:nvSpPr>
          <p:spPr>
            <a:xfrm>
              <a:off x="1298426" y="1378597"/>
              <a:ext cx="1073887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lightweight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material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such as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carbon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fibre,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fibre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glass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wood,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strong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D4C2E6-1B98-4729-8DD2-B18325D698E6}"/>
                </a:ext>
              </a:extLst>
            </p:cNvPr>
            <p:cNvSpPr/>
            <p:nvPr/>
          </p:nvSpPr>
          <p:spPr>
            <a:xfrm>
              <a:off x="1298426" y="1680396"/>
              <a:ext cx="385275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enough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 resist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forces.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E52D651-6AAC-428D-97AC-7466659947F9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48512" y="2232660"/>
              <a:ext cx="8776716" cy="3425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2834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9A9428-44A8-40BB-93CB-8CE7657AE006}"/>
              </a:ext>
            </a:extLst>
          </p:cNvPr>
          <p:cNvGrpSpPr/>
          <p:nvPr/>
        </p:nvGrpSpPr>
        <p:grpSpPr>
          <a:xfrm>
            <a:off x="1066165" y="595696"/>
            <a:ext cx="12237553" cy="5662547"/>
            <a:chOff x="0" y="-4062"/>
            <a:chExt cx="12237862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4985B0-8F1E-4E41-8456-6A9739D6F90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9EC1FE-59D8-40EB-AF44-127F42C271E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909EB4-3463-4879-A901-07994D77920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B005EE-B411-4951-BC08-2513AB4E492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461">
              <a:extLst>
                <a:ext uri="{FF2B5EF4-FFF2-40B4-BE49-F238E27FC236}">
                  <a16:creationId xmlns:a16="http://schemas.microsoft.com/office/drawing/2014/main" id="{AAFED5F1-8760-4299-B7F0-566B4166D901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526">
              <a:extLst>
                <a:ext uri="{FF2B5EF4-FFF2-40B4-BE49-F238E27FC236}">
                  <a16:creationId xmlns:a16="http://schemas.microsoft.com/office/drawing/2014/main" id="{34F692F3-51DF-44AC-B9D8-AC802A3DC679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80312B-1802-464E-B56C-D2D7C656789F}"/>
                </a:ext>
              </a:extLst>
            </p:cNvPr>
            <p:cNvSpPr/>
            <p:nvPr/>
          </p:nvSpPr>
          <p:spPr>
            <a:xfrm>
              <a:off x="938792" y="248570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4A9A8C-7C5B-4133-9561-B9C39DCF62E2}"/>
                </a:ext>
              </a:extLst>
            </p:cNvPr>
            <p:cNvSpPr/>
            <p:nvPr/>
          </p:nvSpPr>
          <p:spPr>
            <a:xfrm>
              <a:off x="1127768" y="248570"/>
              <a:ext cx="264910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3000" spc="-6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Tail</a:t>
              </a:r>
              <a:r>
                <a:rPr lang="en-US" sz="3000" spc="1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Section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C59596-B7CA-47EA-B8FC-09D53AE72D14}"/>
                </a:ext>
              </a:extLst>
            </p:cNvPr>
            <p:cNvSpPr/>
            <p:nvPr/>
          </p:nvSpPr>
          <p:spPr>
            <a:xfrm>
              <a:off x="3119580" y="248570"/>
              <a:ext cx="139242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39B98-B1BE-439B-B1C3-22D61F46BC3C}"/>
                </a:ext>
              </a:extLst>
            </p:cNvPr>
            <p:cNvSpPr/>
            <p:nvPr/>
          </p:nvSpPr>
          <p:spPr>
            <a:xfrm>
              <a:off x="1068331" y="728094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133C3-91D4-4DB1-9C4A-3B76FB4D0298}"/>
                </a:ext>
              </a:extLst>
            </p:cNvPr>
            <p:cNvSpPr/>
            <p:nvPr/>
          </p:nvSpPr>
          <p:spPr>
            <a:xfrm>
              <a:off x="1351836" y="747617"/>
              <a:ext cx="10886026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Generally a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rotates 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body 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generator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 turn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CC3531-4E00-4FAB-B044-364CF5FFE9CF}"/>
                </a:ext>
              </a:extLst>
            </p:cNvPr>
            <p:cNvSpPr/>
            <p:nvPr/>
          </p:nvSpPr>
          <p:spPr>
            <a:xfrm>
              <a:off x="1351836" y="1049416"/>
              <a:ext cx="767540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direction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wind,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 directly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downwind.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1990E8-25FC-4D5B-A948-18E8C24A6A41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803393" y="1641349"/>
              <a:ext cx="2837688" cy="2836164"/>
            </a:xfrm>
            <a:prstGeom prst="rect">
              <a:avLst/>
            </a:prstGeom>
          </p:spPr>
        </p:pic>
        <p:sp>
          <p:nvSpPr>
            <p:cNvPr id="16" name="Shape 469">
              <a:extLst>
                <a:ext uri="{FF2B5EF4-FFF2-40B4-BE49-F238E27FC236}">
                  <a16:creationId xmlns:a16="http://schemas.microsoft.com/office/drawing/2014/main" id="{8CB85BBF-F4DD-436F-B89C-8792BCFC7B35}"/>
                </a:ext>
              </a:extLst>
            </p:cNvPr>
            <p:cNvSpPr/>
            <p:nvPr/>
          </p:nvSpPr>
          <p:spPr>
            <a:xfrm>
              <a:off x="4155948" y="2930653"/>
              <a:ext cx="1857756" cy="295656"/>
            </a:xfrm>
            <a:custGeom>
              <a:avLst/>
              <a:gdLst/>
              <a:ahLst/>
              <a:cxnLst/>
              <a:rect l="0" t="0" r="0" b="0"/>
              <a:pathLst>
                <a:path w="1857756" h="295656">
                  <a:moveTo>
                    <a:pt x="1709928" y="0"/>
                  </a:moveTo>
                  <a:lnTo>
                    <a:pt x="1857756" y="147828"/>
                  </a:lnTo>
                  <a:lnTo>
                    <a:pt x="1709928" y="295656"/>
                  </a:lnTo>
                  <a:lnTo>
                    <a:pt x="1709928" y="220980"/>
                  </a:lnTo>
                  <a:lnTo>
                    <a:pt x="0" y="220980"/>
                  </a:lnTo>
                  <a:lnTo>
                    <a:pt x="0" y="74676"/>
                  </a:lnTo>
                  <a:lnTo>
                    <a:pt x="1709928" y="74676"/>
                  </a:lnTo>
                  <a:lnTo>
                    <a:pt x="170992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5A7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470">
              <a:extLst>
                <a:ext uri="{FF2B5EF4-FFF2-40B4-BE49-F238E27FC236}">
                  <a16:creationId xmlns:a16="http://schemas.microsoft.com/office/drawing/2014/main" id="{B54CCA82-7F4F-4A62-9DD2-61E53F5A2BCC}"/>
                </a:ext>
              </a:extLst>
            </p:cNvPr>
            <p:cNvSpPr/>
            <p:nvPr/>
          </p:nvSpPr>
          <p:spPr>
            <a:xfrm>
              <a:off x="4155948" y="2930653"/>
              <a:ext cx="1857756" cy="295656"/>
            </a:xfrm>
            <a:custGeom>
              <a:avLst/>
              <a:gdLst/>
              <a:ahLst/>
              <a:cxnLst/>
              <a:rect l="0" t="0" r="0" b="0"/>
              <a:pathLst>
                <a:path w="1857756" h="295656">
                  <a:moveTo>
                    <a:pt x="0" y="74676"/>
                  </a:moveTo>
                  <a:lnTo>
                    <a:pt x="1709928" y="74676"/>
                  </a:lnTo>
                  <a:lnTo>
                    <a:pt x="1709928" y="0"/>
                  </a:lnTo>
                  <a:lnTo>
                    <a:pt x="1857756" y="147828"/>
                  </a:lnTo>
                  <a:lnTo>
                    <a:pt x="1709928" y="295656"/>
                  </a:lnTo>
                  <a:lnTo>
                    <a:pt x="1709928" y="220980"/>
                  </a:lnTo>
                  <a:lnTo>
                    <a:pt x="0" y="220980"/>
                  </a:ln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B47A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A244B4-2C22-44A3-966B-DD62B7370EA1}"/>
                </a:ext>
              </a:extLst>
            </p:cNvPr>
            <p:cNvSpPr/>
            <p:nvPr/>
          </p:nvSpPr>
          <p:spPr>
            <a:xfrm>
              <a:off x="2621329" y="2933939"/>
              <a:ext cx="1869910" cy="3558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Tail</a:t>
              </a:r>
              <a:r>
                <a:rPr lang="en-US" sz="2300" spc="-4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Section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53858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E9A9FB-E6B0-4F5E-9BAD-DBF54E24949D}"/>
              </a:ext>
            </a:extLst>
          </p:cNvPr>
          <p:cNvGrpSpPr/>
          <p:nvPr/>
        </p:nvGrpSpPr>
        <p:grpSpPr>
          <a:xfrm>
            <a:off x="1066165" y="595696"/>
            <a:ext cx="11944150" cy="5662547"/>
            <a:chOff x="0" y="-4062"/>
            <a:chExt cx="11944452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37E9EF-4E58-42F2-83AC-EB39CCFB7F4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5CB378-52FF-4C29-BEB4-E6E70AC6E17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6F2E9A-E62C-4CEB-A9B6-2CA43C13866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2DA175-231B-4AC9-B381-CBDE84252CB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486">
              <a:extLst>
                <a:ext uri="{FF2B5EF4-FFF2-40B4-BE49-F238E27FC236}">
                  <a16:creationId xmlns:a16="http://schemas.microsoft.com/office/drawing/2014/main" id="{A0A1A3B4-FEBF-48C9-8AAE-F806AC48EC4B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642">
              <a:extLst>
                <a:ext uri="{FF2B5EF4-FFF2-40B4-BE49-F238E27FC236}">
                  <a16:creationId xmlns:a16="http://schemas.microsoft.com/office/drawing/2014/main" id="{B1B22DE2-427B-413B-941F-59D4B9490462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49C756-6FB6-40B2-BAB2-435E72D4333E}"/>
                </a:ext>
              </a:extLst>
            </p:cNvPr>
            <p:cNvSpPr/>
            <p:nvPr/>
          </p:nvSpPr>
          <p:spPr>
            <a:xfrm>
              <a:off x="938792" y="248570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EC4E3F-9A81-4ED9-B378-DF6D6EB84181}"/>
                </a:ext>
              </a:extLst>
            </p:cNvPr>
            <p:cNvSpPr/>
            <p:nvPr/>
          </p:nvSpPr>
          <p:spPr>
            <a:xfrm>
              <a:off x="1127768" y="248570"/>
              <a:ext cx="228868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3000" spc="-18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Alternator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BA4DC-C9F5-48B3-A939-10E35A5E0D10}"/>
                </a:ext>
              </a:extLst>
            </p:cNvPr>
            <p:cNvSpPr/>
            <p:nvPr/>
          </p:nvSpPr>
          <p:spPr>
            <a:xfrm>
              <a:off x="2851233" y="248570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CB647-F808-4B77-BD93-D06A85B739E9}"/>
                </a:ext>
              </a:extLst>
            </p:cNvPr>
            <p:cNvSpPr/>
            <p:nvPr/>
          </p:nvSpPr>
          <p:spPr>
            <a:xfrm>
              <a:off x="940269" y="81956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7304C7-1C5B-4B07-BAE0-2175DB3F8EFE}"/>
                </a:ext>
              </a:extLst>
            </p:cNvPr>
            <p:cNvSpPr/>
            <p:nvPr/>
          </p:nvSpPr>
          <p:spPr>
            <a:xfrm>
              <a:off x="1223774" y="839090"/>
              <a:ext cx="10501419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2000" spc="4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alternator</a:t>
              </a:r>
              <a:r>
                <a:rPr lang="en-US" sz="2000" spc="4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converts</a:t>
              </a:r>
              <a:r>
                <a:rPr lang="en-US" sz="2000" spc="4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4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turning</a:t>
              </a:r>
              <a:r>
                <a:rPr lang="en-US" sz="2000" spc="4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motion</a:t>
              </a:r>
              <a:r>
                <a:rPr lang="en-US" sz="2000" spc="4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4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4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4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turbine’s</a:t>
              </a:r>
              <a:r>
                <a:rPr lang="en-US" sz="2000" spc="4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4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C7B8F2-81FB-4DED-BD20-365BFB33D9EE}"/>
                </a:ext>
              </a:extLst>
            </p:cNvPr>
            <p:cNvSpPr/>
            <p:nvPr/>
          </p:nvSpPr>
          <p:spPr>
            <a:xfrm>
              <a:off x="1223774" y="1140890"/>
              <a:ext cx="10501419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electricity.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Inside</a:t>
              </a:r>
              <a:r>
                <a:rPr lang="en-US" sz="2000" spc="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this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component,</a:t>
              </a:r>
              <a:r>
                <a:rPr lang="en-US" sz="2000" spc="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coils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wire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rotated</a:t>
              </a:r>
              <a:r>
                <a:rPr lang="en-US" sz="2000" spc="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magnetic</a:t>
              </a:r>
              <a:r>
                <a:rPr lang="en-US" sz="2000" spc="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field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04955-5D0A-4B13-A8BC-EF9BEA12DF02}"/>
                </a:ext>
              </a:extLst>
            </p:cNvPr>
            <p:cNvSpPr/>
            <p:nvPr/>
          </p:nvSpPr>
          <p:spPr>
            <a:xfrm>
              <a:off x="1223774" y="1442566"/>
              <a:ext cx="2899596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produce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F0C4D1-22F1-4333-B0C8-A3462837D710}"/>
                </a:ext>
              </a:extLst>
            </p:cNvPr>
            <p:cNvSpPr/>
            <p:nvPr/>
          </p:nvSpPr>
          <p:spPr>
            <a:xfrm>
              <a:off x="900775" y="1900453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6A4C8A-EB55-4B51-A0D8-E23E0349C144}"/>
                </a:ext>
              </a:extLst>
            </p:cNvPr>
            <p:cNvSpPr/>
            <p:nvPr/>
          </p:nvSpPr>
          <p:spPr>
            <a:xfrm>
              <a:off x="1089752" y="1900453"/>
              <a:ext cx="2012217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Rectifier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A289A2-C9A0-45A2-A32E-A50F18CE0D7B}"/>
                </a:ext>
              </a:extLst>
            </p:cNvPr>
            <p:cNvSpPr/>
            <p:nvPr/>
          </p:nvSpPr>
          <p:spPr>
            <a:xfrm>
              <a:off x="2601563" y="1900453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620905-586F-43D6-9D49-5648856615BB}"/>
                </a:ext>
              </a:extLst>
            </p:cNvPr>
            <p:cNvSpPr/>
            <p:nvPr/>
          </p:nvSpPr>
          <p:spPr>
            <a:xfrm>
              <a:off x="938796" y="2489902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33D0BD-E032-4E53-A756-A2B8806669DA}"/>
                </a:ext>
              </a:extLst>
            </p:cNvPr>
            <p:cNvSpPr/>
            <p:nvPr/>
          </p:nvSpPr>
          <p:spPr>
            <a:xfrm>
              <a:off x="1222301" y="2509424"/>
              <a:ext cx="10721147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Converts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AC</a:t>
              </a:r>
              <a:r>
                <a:rPr lang="en-US" sz="2000" spc="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DC</a:t>
              </a:r>
              <a:r>
                <a:rPr lang="en-US" sz="2000" spc="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being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sent</a:t>
              </a:r>
              <a:r>
                <a:rPr lang="en-US" sz="2000" spc="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battery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storage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system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6EEBEB-8B9F-40BA-9393-1E4764F38289}"/>
                </a:ext>
              </a:extLst>
            </p:cNvPr>
            <p:cNvSpPr/>
            <p:nvPr/>
          </p:nvSpPr>
          <p:spPr>
            <a:xfrm>
              <a:off x="1222301" y="2811101"/>
              <a:ext cx="111369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828089-7A66-491F-8727-6B10B084451E}"/>
                </a:ext>
              </a:extLst>
            </p:cNvPr>
            <p:cNvSpPr/>
            <p:nvPr/>
          </p:nvSpPr>
          <p:spPr>
            <a:xfrm>
              <a:off x="1305282" y="2811101"/>
              <a:ext cx="10611786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rectifier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may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located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alternator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separate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control</a:t>
              </a:r>
              <a:r>
                <a:rPr lang="en-US" sz="2000" spc="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box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away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82E20-341B-4673-B24E-9339CAF55C32}"/>
                </a:ext>
              </a:extLst>
            </p:cNvPr>
            <p:cNvSpPr/>
            <p:nvPr/>
          </p:nvSpPr>
          <p:spPr>
            <a:xfrm>
              <a:off x="1222301" y="3112901"/>
              <a:ext cx="218055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tower).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72A05F1-224D-41E7-8BC9-7446847247A5}"/>
                </a:ext>
              </a:extLst>
            </p:cNvPr>
            <p:cNvSpPr/>
            <p:nvPr/>
          </p:nvSpPr>
          <p:spPr>
            <a:xfrm>
              <a:off x="900775" y="3639442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89C462-55D4-4CD3-94D8-D54874E87E4F}"/>
                </a:ext>
              </a:extLst>
            </p:cNvPr>
            <p:cNvSpPr/>
            <p:nvPr/>
          </p:nvSpPr>
          <p:spPr>
            <a:xfrm>
              <a:off x="1089752" y="3639442"/>
              <a:ext cx="3834925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Electricity</a:t>
              </a:r>
              <a:r>
                <a:rPr lang="en-US" sz="3000" spc="-3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Cables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0CB30E-1150-4C6E-85D6-A42AE605C269}"/>
                </a:ext>
              </a:extLst>
            </p:cNvPr>
            <p:cNvSpPr/>
            <p:nvPr/>
          </p:nvSpPr>
          <p:spPr>
            <a:xfrm>
              <a:off x="3973532" y="3639442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88CFBC-2C19-44C3-B6A6-CFAA1BDDF2AC}"/>
                </a:ext>
              </a:extLst>
            </p:cNvPr>
            <p:cNvSpPr/>
            <p:nvPr/>
          </p:nvSpPr>
          <p:spPr>
            <a:xfrm>
              <a:off x="938796" y="422261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57B6A1-9FAF-4443-88E3-141B2CDCD7D0}"/>
                </a:ext>
              </a:extLst>
            </p:cNvPr>
            <p:cNvSpPr/>
            <p:nvPr/>
          </p:nvSpPr>
          <p:spPr>
            <a:xfrm>
              <a:off x="1222301" y="4242133"/>
              <a:ext cx="10722151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Transfer</a:t>
              </a:r>
              <a:r>
                <a:rPr lang="en-US" sz="2000" spc="2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2000" spc="2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000" spc="2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generator</a:t>
              </a:r>
              <a:r>
                <a:rPr lang="en-US" sz="2000" spc="2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2000" spc="2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supply</a:t>
              </a:r>
              <a:r>
                <a:rPr lang="en-US" sz="2000" spc="2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2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battery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DE85B0-722C-4E65-8028-A7531782375B}"/>
                </a:ext>
              </a:extLst>
            </p:cNvPr>
            <p:cNvSpPr/>
            <p:nvPr/>
          </p:nvSpPr>
          <p:spPr>
            <a:xfrm>
              <a:off x="1222301" y="4543932"/>
              <a:ext cx="205346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storage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system.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509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96FD7A-D419-4F2D-94C5-EC7FBEE4A91B}"/>
              </a:ext>
            </a:extLst>
          </p:cNvPr>
          <p:cNvGrpSpPr/>
          <p:nvPr/>
        </p:nvGrpSpPr>
        <p:grpSpPr>
          <a:xfrm>
            <a:off x="1066165" y="595696"/>
            <a:ext cx="12340133" cy="5662547"/>
            <a:chOff x="0" y="-4062"/>
            <a:chExt cx="12340445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3C6EA1-62F6-461A-88C1-A2C4CFA75DC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37792-A90C-49BC-81D8-7FF6DD8E690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34363D-E15E-44C6-8885-1C8D0624D9E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B616CA-FB30-4D30-BD89-EF0E61312A5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524">
              <a:extLst>
                <a:ext uri="{FF2B5EF4-FFF2-40B4-BE49-F238E27FC236}">
                  <a16:creationId xmlns:a16="http://schemas.microsoft.com/office/drawing/2014/main" id="{B525D139-158B-410D-82C7-A4809B95997B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6968">
              <a:extLst>
                <a:ext uri="{FF2B5EF4-FFF2-40B4-BE49-F238E27FC236}">
                  <a16:creationId xmlns:a16="http://schemas.microsoft.com/office/drawing/2014/main" id="{00EF7F63-94E9-4E87-A2E5-0B1CCD19EF96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1FEA78-F9F5-4EE8-BEFE-ABCC2C7AF8B0}"/>
                </a:ext>
              </a:extLst>
            </p:cNvPr>
            <p:cNvSpPr/>
            <p:nvPr/>
          </p:nvSpPr>
          <p:spPr>
            <a:xfrm>
              <a:off x="938792" y="248570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3A57BF-8C7D-480E-9F31-51744EFC4631}"/>
                </a:ext>
              </a:extLst>
            </p:cNvPr>
            <p:cNvSpPr/>
            <p:nvPr/>
          </p:nvSpPr>
          <p:spPr>
            <a:xfrm>
              <a:off x="1127768" y="248570"/>
              <a:ext cx="2357054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Slip</a:t>
              </a:r>
              <a:r>
                <a:rPr lang="en-US" sz="3000" spc="-3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Rings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8DDF1-A7C9-4EA1-98A9-6E862BAE2B5D}"/>
                </a:ext>
              </a:extLst>
            </p:cNvPr>
            <p:cNvSpPr/>
            <p:nvPr/>
          </p:nvSpPr>
          <p:spPr>
            <a:xfrm>
              <a:off x="2900367" y="248570"/>
              <a:ext cx="139242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3F4B0C-3ED0-46DF-9D5E-AB28A22BECBF}"/>
                </a:ext>
              </a:extLst>
            </p:cNvPr>
            <p:cNvSpPr/>
            <p:nvPr/>
          </p:nvSpPr>
          <p:spPr>
            <a:xfrm>
              <a:off x="938792" y="1615512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4BCCAF-7055-4CD1-AF3A-8784F3C6423C}"/>
                </a:ext>
              </a:extLst>
            </p:cNvPr>
            <p:cNvSpPr/>
            <p:nvPr/>
          </p:nvSpPr>
          <p:spPr>
            <a:xfrm>
              <a:off x="1127768" y="1615512"/>
              <a:ext cx="3607714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Electric</a:t>
              </a:r>
              <a:r>
                <a:rPr lang="en-US" sz="3000" spc="-4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Element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919D4-CF52-47B0-95FE-CE7E62898686}"/>
                </a:ext>
              </a:extLst>
            </p:cNvPr>
            <p:cNvSpPr/>
            <p:nvPr/>
          </p:nvSpPr>
          <p:spPr>
            <a:xfrm>
              <a:off x="3841470" y="1615512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A1D57A-5C3D-4701-AC5A-798B5AF79B64}"/>
                </a:ext>
              </a:extLst>
            </p:cNvPr>
            <p:cNvSpPr/>
            <p:nvPr/>
          </p:nvSpPr>
          <p:spPr>
            <a:xfrm>
              <a:off x="938792" y="3508413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8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B1FD0C-8E68-465D-982D-FE4A3E2F0091}"/>
                </a:ext>
              </a:extLst>
            </p:cNvPr>
            <p:cNvSpPr/>
            <p:nvPr/>
          </p:nvSpPr>
          <p:spPr>
            <a:xfrm>
              <a:off x="1127768" y="3508413"/>
              <a:ext cx="1519593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3000" spc="-6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CA38AF-F793-410C-925C-B4D5067FE2E0}"/>
                </a:ext>
              </a:extLst>
            </p:cNvPr>
            <p:cNvSpPr/>
            <p:nvPr/>
          </p:nvSpPr>
          <p:spPr>
            <a:xfrm>
              <a:off x="2269186" y="3508413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38D847-62FB-4921-B8C7-D023AE75029A}"/>
                </a:ext>
              </a:extLst>
            </p:cNvPr>
            <p:cNvSpPr/>
            <p:nvPr/>
          </p:nvSpPr>
          <p:spPr>
            <a:xfrm>
              <a:off x="938796" y="786048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1FB5E2-D11A-4389-B8FC-774048EC7AB2}"/>
                </a:ext>
              </a:extLst>
            </p:cNvPr>
            <p:cNvSpPr/>
            <p:nvPr/>
          </p:nvSpPr>
          <p:spPr>
            <a:xfrm>
              <a:off x="1222301" y="805571"/>
              <a:ext cx="1057600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Stop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cables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twisting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will</a:t>
              </a:r>
              <a:r>
                <a:rPr lang="en-US" sz="2000" spc="2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otherwise</a:t>
              </a:r>
              <a:r>
                <a:rPr lang="en-US" sz="2000" spc="2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twist</a:t>
              </a:r>
              <a:r>
                <a:rPr lang="en-US" sz="2000" spc="2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within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</a:t>
              </a:r>
              <a:r>
                <a:rPr lang="en-US" sz="2000" spc="23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D24314-4CF5-4D66-A460-4CE80619BDFC}"/>
                </a:ext>
              </a:extLst>
            </p:cNvPr>
            <p:cNvSpPr/>
            <p:nvPr/>
          </p:nvSpPr>
          <p:spPr>
            <a:xfrm>
              <a:off x="1222301" y="1107370"/>
              <a:ext cx="2755787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body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rotates.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B0E3F4-06CB-4C1F-A2E8-26256B840376}"/>
                </a:ext>
              </a:extLst>
            </p:cNvPr>
            <p:cNvSpPr/>
            <p:nvPr/>
          </p:nvSpPr>
          <p:spPr>
            <a:xfrm>
              <a:off x="969246" y="2101295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752FA2-01B4-4A43-B2E8-9A0E391C6F8C}"/>
                </a:ext>
              </a:extLst>
            </p:cNvPr>
            <p:cNvSpPr/>
            <p:nvPr/>
          </p:nvSpPr>
          <p:spPr>
            <a:xfrm>
              <a:off x="1252751" y="2120817"/>
              <a:ext cx="1108669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2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always</a:t>
              </a:r>
              <a:r>
                <a:rPr lang="en-US" sz="2000" spc="3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produced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when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2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spins,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if</a:t>
              </a:r>
              <a:r>
                <a:rPr lang="en-US" sz="2000" spc="2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2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2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excess</a:t>
              </a:r>
              <a:r>
                <a:rPr lang="en-US" sz="2000" spc="3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D6BFC4-943E-43E0-8A45-A380A02E5488}"/>
                </a:ext>
              </a:extLst>
            </p:cNvPr>
            <p:cNvSpPr/>
            <p:nvPr/>
          </p:nvSpPr>
          <p:spPr>
            <a:xfrm>
              <a:off x="1252751" y="2422494"/>
              <a:ext cx="11087694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storage</a:t>
              </a:r>
              <a:r>
                <a:rPr lang="en-US" sz="2000" spc="3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capacity,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4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must</a:t>
              </a:r>
              <a:r>
                <a:rPr lang="en-US" sz="2000" spc="3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</a:t>
              </a:r>
              <a:r>
                <a:rPr lang="en-US" sz="2000" spc="3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redirected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3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dummy</a:t>
              </a:r>
              <a:r>
                <a:rPr lang="en-US" sz="2000" spc="4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load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(generally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784128-064F-4902-804D-72690049301B}"/>
                </a:ext>
              </a:extLst>
            </p:cNvPr>
            <p:cNvSpPr/>
            <p:nvPr/>
          </p:nvSpPr>
          <p:spPr>
            <a:xfrm>
              <a:off x="1252751" y="2724294"/>
              <a:ext cx="1108669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element</a:t>
              </a:r>
              <a:r>
                <a:rPr lang="en-US" sz="2000" spc="3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3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gets</a:t>
              </a:r>
              <a:r>
                <a:rPr lang="en-US" sz="2000" spc="3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very</a:t>
              </a:r>
              <a:r>
                <a:rPr lang="en-US" sz="2000" spc="3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hot)</a:t>
              </a:r>
              <a:r>
                <a:rPr lang="en-US" sz="2000" spc="3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3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sold</a:t>
              </a:r>
              <a:r>
                <a:rPr lang="en-US" sz="2000" spc="3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(if</a:t>
              </a:r>
              <a:r>
                <a:rPr lang="en-US" sz="2000" spc="3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permitted</a:t>
              </a:r>
              <a:r>
                <a:rPr lang="en-US" sz="2000" spc="3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under</a:t>
              </a:r>
              <a:r>
                <a:rPr lang="en-US" sz="2000" spc="3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district</a:t>
              </a:r>
              <a:r>
                <a:rPr lang="en-US" sz="2000" spc="3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plan)</a:t>
              </a:r>
              <a:r>
                <a:rPr lang="en-US" sz="2000" spc="37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3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2BA5AC-1ACD-4550-A51D-F492E855FC19}"/>
                </a:ext>
              </a:extLst>
            </p:cNvPr>
            <p:cNvSpPr/>
            <p:nvPr/>
          </p:nvSpPr>
          <p:spPr>
            <a:xfrm>
              <a:off x="1252751" y="3025971"/>
              <a:ext cx="2428036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retailer.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57AA09-E31F-46DE-B004-E26F466A6557}"/>
                </a:ext>
              </a:extLst>
            </p:cNvPr>
            <p:cNvSpPr/>
            <p:nvPr/>
          </p:nvSpPr>
          <p:spPr>
            <a:xfrm>
              <a:off x="938796" y="3986376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FFE42B-1774-442B-9A90-8529F0AD680C}"/>
                </a:ext>
              </a:extLst>
            </p:cNvPr>
            <p:cNvSpPr/>
            <p:nvPr/>
          </p:nvSpPr>
          <p:spPr>
            <a:xfrm>
              <a:off x="1222301" y="4005899"/>
              <a:ext cx="1092716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structure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(usually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steel,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concrete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1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wood)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1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holds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1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5382-9125-4F99-B9EE-664335C5C86E}"/>
                </a:ext>
              </a:extLst>
            </p:cNvPr>
            <p:cNvSpPr/>
            <p:nvPr/>
          </p:nvSpPr>
          <p:spPr>
            <a:xfrm>
              <a:off x="1222301" y="4307698"/>
              <a:ext cx="1092716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air,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allows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6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6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assembly</a:t>
              </a:r>
              <a:r>
                <a:rPr lang="en-US" sz="2000" spc="5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top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rotate</a:t>
              </a:r>
              <a:r>
                <a:rPr lang="en-US" sz="2000" spc="6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6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–</a:t>
              </a:r>
              <a:r>
                <a:rPr lang="en-US" sz="2000" spc="6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8D1C0B-FA9F-4D0F-AB9D-C9321D57CE23}"/>
                </a:ext>
              </a:extLst>
            </p:cNvPr>
            <p:cNvSpPr/>
            <p:nvPr/>
          </p:nvSpPr>
          <p:spPr>
            <a:xfrm>
              <a:off x="1222301" y="4609498"/>
              <a:ext cx="8752298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residential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applications,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typically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mast</a:t>
              </a:r>
              <a:r>
                <a:rPr lang="en-US" sz="2000" spc="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pole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 guy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wires.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6407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387F10-51C0-4398-ABE7-BEEAD3636829}"/>
              </a:ext>
            </a:extLst>
          </p:cNvPr>
          <p:cNvGrpSpPr>
            <a:grpSpLocks noChangeAspect="1"/>
          </p:cNvGrpSpPr>
          <p:nvPr/>
        </p:nvGrpSpPr>
        <p:grpSpPr>
          <a:xfrm>
            <a:off x="1066165" y="598932"/>
            <a:ext cx="10456298" cy="5660136"/>
            <a:chOff x="0" y="-4063"/>
            <a:chExt cx="10456563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0270EA-AC6C-41C1-B411-262CD809F9C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52133" cy="5658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C092D5-74F4-4B9B-8644-7330D4BBB4C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056128" y="-4063"/>
              <a:ext cx="7001257" cy="1889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C5E3BB-97CD-437E-8A14-A948FA44B38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58668" y="1885189"/>
              <a:ext cx="7001257" cy="18882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25485-A6F1-40CD-9E62-B6AB4D4C6D2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056128" y="3770377"/>
              <a:ext cx="7001257" cy="188671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3C439E-7374-4C35-B3A4-38486269596A}"/>
                </a:ext>
              </a:extLst>
            </p:cNvPr>
            <p:cNvSpPr/>
            <p:nvPr/>
          </p:nvSpPr>
          <p:spPr>
            <a:xfrm>
              <a:off x="6636932" y="1604042"/>
              <a:ext cx="2060164" cy="5976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950" spc="-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8FF0D4-3EDB-4597-A01E-60CEC526D38A}"/>
                </a:ext>
              </a:extLst>
            </p:cNvPr>
            <p:cNvSpPr/>
            <p:nvPr/>
          </p:nvSpPr>
          <p:spPr>
            <a:xfrm>
              <a:off x="6636932" y="2148218"/>
              <a:ext cx="2695604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3950" spc="-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E9A37-05AE-4E07-8BC8-89A9E082AD20}"/>
                </a:ext>
              </a:extLst>
            </p:cNvPr>
            <p:cNvSpPr/>
            <p:nvPr/>
          </p:nvSpPr>
          <p:spPr>
            <a:xfrm>
              <a:off x="6636932" y="2690674"/>
              <a:ext cx="2264843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endPara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3F5DDE-E24F-402C-A5AC-8C1064213748}"/>
                </a:ext>
              </a:extLst>
            </p:cNvPr>
            <p:cNvSpPr/>
            <p:nvPr/>
          </p:nvSpPr>
          <p:spPr>
            <a:xfrm>
              <a:off x="6551731" y="4218952"/>
              <a:ext cx="3904832" cy="2544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 Ultimate</a:t>
              </a:r>
              <a:r>
                <a:rPr lang="en-US" sz="165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6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Renewable</a:t>
              </a:r>
              <a:r>
                <a:rPr lang="en-US" sz="165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6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Source</a:t>
              </a:r>
              <a:r>
                <a:rPr lang="en-US" sz="165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6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165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FEF663-C1ED-4A71-A4B3-0A71AD483E68}"/>
                </a:ext>
              </a:extLst>
            </p:cNvPr>
            <p:cNvSpPr/>
            <p:nvPr/>
          </p:nvSpPr>
          <p:spPr>
            <a:xfrm>
              <a:off x="6551731" y="4470341"/>
              <a:ext cx="802784" cy="2544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Shape 4360">
              <a:extLst>
                <a:ext uri="{FF2B5EF4-FFF2-40B4-BE49-F238E27FC236}">
                  <a16:creationId xmlns:a16="http://schemas.microsoft.com/office/drawing/2014/main" id="{4AA93BC0-B150-40D2-8F7E-979480E55FFC}"/>
                </a:ext>
              </a:extLst>
            </p:cNvPr>
            <p:cNvSpPr/>
            <p:nvPr/>
          </p:nvSpPr>
          <p:spPr>
            <a:xfrm>
              <a:off x="6478524" y="516636"/>
              <a:ext cx="580644" cy="120396"/>
            </a:xfrm>
            <a:custGeom>
              <a:avLst/>
              <a:gdLst/>
              <a:ahLst/>
              <a:cxnLst/>
              <a:rect l="0" t="0" r="0" b="0"/>
              <a:pathLst>
                <a:path w="580644" h="120396">
                  <a:moveTo>
                    <a:pt x="0" y="0"/>
                  </a:moveTo>
                  <a:lnTo>
                    <a:pt x="580644" y="0"/>
                  </a:lnTo>
                  <a:lnTo>
                    <a:pt x="580644" y="120396"/>
                  </a:lnTo>
                  <a:lnTo>
                    <a:pt x="0" y="12039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5A7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4361">
              <a:extLst>
                <a:ext uri="{FF2B5EF4-FFF2-40B4-BE49-F238E27FC236}">
                  <a16:creationId xmlns:a16="http://schemas.microsoft.com/office/drawing/2014/main" id="{F6ED445B-3BDD-47D1-BD3D-7B0EA902EDEE}"/>
                </a:ext>
              </a:extLst>
            </p:cNvPr>
            <p:cNvSpPr/>
            <p:nvPr/>
          </p:nvSpPr>
          <p:spPr>
            <a:xfrm>
              <a:off x="6478524" y="3752089"/>
              <a:ext cx="3319272" cy="15240"/>
            </a:xfrm>
            <a:custGeom>
              <a:avLst/>
              <a:gdLst/>
              <a:ahLst/>
              <a:cxnLst/>
              <a:rect l="0" t="0" r="0" b="0"/>
              <a:pathLst>
                <a:path w="3319272" h="15240">
                  <a:moveTo>
                    <a:pt x="0" y="0"/>
                  </a:moveTo>
                  <a:lnTo>
                    <a:pt x="3319272" y="0"/>
                  </a:lnTo>
                  <a:lnTo>
                    <a:pt x="3319272" y="15240"/>
                  </a:lnTo>
                  <a:lnTo>
                    <a:pt x="0" y="152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9C9C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25">
              <a:extLst>
                <a:ext uri="{FF2B5EF4-FFF2-40B4-BE49-F238E27FC236}">
                  <a16:creationId xmlns:a16="http://schemas.microsoft.com/office/drawing/2014/main" id="{BBE5004F-61EA-42F8-9AA4-63A5A734DECD}"/>
                </a:ext>
              </a:extLst>
            </p:cNvPr>
            <p:cNvSpPr/>
            <p:nvPr/>
          </p:nvSpPr>
          <p:spPr>
            <a:xfrm>
              <a:off x="6478524" y="3752089"/>
              <a:ext cx="3319272" cy="15240"/>
            </a:xfrm>
            <a:custGeom>
              <a:avLst/>
              <a:gdLst/>
              <a:ahLst/>
              <a:cxnLst/>
              <a:rect l="0" t="0" r="0" b="0"/>
              <a:pathLst>
                <a:path w="3319272" h="15240">
                  <a:moveTo>
                    <a:pt x="0" y="0"/>
                  </a:moveTo>
                  <a:lnTo>
                    <a:pt x="3319272" y="0"/>
                  </a:lnTo>
                  <a:lnTo>
                    <a:pt x="3319272" y="15240"/>
                  </a:lnTo>
                  <a:lnTo>
                    <a:pt x="0" y="15240"/>
                  </a:lnTo>
                  <a:close/>
                </a:path>
              </a:pathLst>
            </a:custGeom>
            <a:ln w="3048" cap="flat">
              <a:miter lim="101600"/>
            </a:ln>
          </p:spPr>
          <p:style>
            <a:lnRef idx="1">
              <a:srgbClr val="C9C9C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312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9DA7BC-5C3F-4F4C-B9A5-F6FD331B7907}"/>
              </a:ext>
            </a:extLst>
          </p:cNvPr>
          <p:cNvGrpSpPr/>
          <p:nvPr/>
        </p:nvGrpSpPr>
        <p:grpSpPr>
          <a:xfrm>
            <a:off x="1066165" y="595696"/>
            <a:ext cx="12224622" cy="5662547"/>
            <a:chOff x="0" y="-4062"/>
            <a:chExt cx="12224931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F53235-D47E-4E8A-9DF7-373B7756D86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9880B-41CA-49FD-B028-B96108F1266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55C028-A55B-41BA-A9F2-C640098324D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63A5A-4B16-4530-9401-2A2EDF8F511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561">
              <a:extLst>
                <a:ext uri="{FF2B5EF4-FFF2-40B4-BE49-F238E27FC236}">
                  <a16:creationId xmlns:a16="http://schemas.microsoft.com/office/drawing/2014/main" id="{07DB2D69-23D0-44FC-B8DB-5333E60C23B6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7404">
              <a:extLst>
                <a:ext uri="{FF2B5EF4-FFF2-40B4-BE49-F238E27FC236}">
                  <a16:creationId xmlns:a16="http://schemas.microsoft.com/office/drawing/2014/main" id="{3B191276-0464-45A2-AD20-6E67CCB65624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8DE26F-0C43-43AF-BD77-D2AE8AC61267}"/>
                </a:ext>
              </a:extLst>
            </p:cNvPr>
            <p:cNvSpPr/>
            <p:nvPr/>
          </p:nvSpPr>
          <p:spPr>
            <a:xfrm>
              <a:off x="938792" y="259089"/>
              <a:ext cx="25133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01CB8E-8683-4811-8B1C-492F4712797F}"/>
                </a:ext>
              </a:extLst>
            </p:cNvPr>
            <p:cNvSpPr/>
            <p:nvPr/>
          </p:nvSpPr>
          <p:spPr>
            <a:xfrm>
              <a:off x="1127768" y="259089"/>
              <a:ext cx="1980549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Gearbox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0FBC07-1C7F-4DCC-928F-9C829723CFC2}"/>
                </a:ext>
              </a:extLst>
            </p:cNvPr>
            <p:cNvSpPr/>
            <p:nvPr/>
          </p:nvSpPr>
          <p:spPr>
            <a:xfrm>
              <a:off x="2616903" y="259089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FC02AF-40D8-40B0-B1B3-2CABBEFEC51B}"/>
                </a:ext>
              </a:extLst>
            </p:cNvPr>
            <p:cNvSpPr/>
            <p:nvPr/>
          </p:nvSpPr>
          <p:spPr>
            <a:xfrm>
              <a:off x="938792" y="1889749"/>
              <a:ext cx="502677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00DBE8-54D5-44F7-AE31-2CC8451F467A}"/>
                </a:ext>
              </a:extLst>
            </p:cNvPr>
            <p:cNvSpPr/>
            <p:nvPr/>
          </p:nvSpPr>
          <p:spPr>
            <a:xfrm>
              <a:off x="1316745" y="1889749"/>
              <a:ext cx="2738083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3000" spc="-12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Yaw</a:t>
              </a:r>
              <a:r>
                <a:rPr lang="en-US" sz="3000" spc="2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System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DFDC53-34FF-4987-8A0E-1F9F01D8BEC8}"/>
                </a:ext>
              </a:extLst>
            </p:cNvPr>
            <p:cNvSpPr/>
            <p:nvPr/>
          </p:nvSpPr>
          <p:spPr>
            <a:xfrm>
              <a:off x="3372808" y="1889749"/>
              <a:ext cx="139241" cy="4572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1DB7B0-C6F5-4825-A9B8-22A6148B5D12}"/>
                </a:ext>
              </a:extLst>
            </p:cNvPr>
            <p:cNvSpPr/>
            <p:nvPr/>
          </p:nvSpPr>
          <p:spPr>
            <a:xfrm>
              <a:off x="938792" y="3336046"/>
              <a:ext cx="482570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 spc="-12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AB06E0-998E-4CB9-A59B-EBAEE03D1095}"/>
                </a:ext>
              </a:extLst>
            </p:cNvPr>
            <p:cNvSpPr/>
            <p:nvPr/>
          </p:nvSpPr>
          <p:spPr>
            <a:xfrm>
              <a:off x="1301627" y="3336046"/>
              <a:ext cx="4478855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Concrete</a:t>
              </a:r>
              <a:r>
                <a:rPr lang="en-US" sz="3000" spc="-4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Foundation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B658A4-9636-462C-B99E-54BE91EDE5DA}"/>
                </a:ext>
              </a:extLst>
            </p:cNvPr>
            <p:cNvSpPr/>
            <p:nvPr/>
          </p:nvSpPr>
          <p:spPr>
            <a:xfrm>
              <a:off x="4669186" y="3336046"/>
              <a:ext cx="139242" cy="45727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296B8F-9EF6-4F9B-ADAE-75C688FF282D}"/>
                </a:ext>
              </a:extLst>
            </p:cNvPr>
            <p:cNvSpPr/>
            <p:nvPr/>
          </p:nvSpPr>
          <p:spPr>
            <a:xfrm>
              <a:off x="938796" y="395285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BA3CC3-1B25-4BD2-B6A1-A2F8CFBEC238}"/>
                </a:ext>
              </a:extLst>
            </p:cNvPr>
            <p:cNvSpPr/>
            <p:nvPr/>
          </p:nvSpPr>
          <p:spPr>
            <a:xfrm>
              <a:off x="1175029" y="3972379"/>
              <a:ext cx="1104990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2–3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kW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10–15</a:t>
              </a:r>
              <a:r>
                <a:rPr lang="en-US" sz="2000" spc="8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r>
                <a:rPr lang="en-US" sz="2000" spc="6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tower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will</a:t>
              </a:r>
              <a:r>
                <a:rPr lang="en-US" sz="2000" spc="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typically</a:t>
              </a:r>
              <a:r>
                <a:rPr lang="en-US" sz="2000" spc="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require</a:t>
              </a:r>
              <a:r>
                <a:rPr lang="en-US" sz="2000" spc="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3–5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m3</a:t>
              </a:r>
              <a:r>
                <a:rPr lang="en-US" sz="2000" spc="1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reinforced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62827B-8AC2-4EC4-BA15-485BE0B11AB8}"/>
                </a:ext>
              </a:extLst>
            </p:cNvPr>
            <p:cNvSpPr/>
            <p:nvPr/>
          </p:nvSpPr>
          <p:spPr>
            <a:xfrm>
              <a:off x="1175029" y="4274179"/>
              <a:ext cx="275244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concrete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foundation.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0C8733-8DF4-4B64-8399-71D7DEA75368}"/>
                </a:ext>
              </a:extLst>
            </p:cNvPr>
            <p:cNvSpPr/>
            <p:nvPr/>
          </p:nvSpPr>
          <p:spPr>
            <a:xfrm>
              <a:off x="938796" y="767753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6401D-9BFD-441C-8E7D-D9924EFE7B79}"/>
                </a:ext>
              </a:extLst>
            </p:cNvPr>
            <p:cNvSpPr/>
            <p:nvPr/>
          </p:nvSpPr>
          <p:spPr>
            <a:xfrm>
              <a:off x="1222301" y="787275"/>
              <a:ext cx="1074991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-8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gearbox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often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increase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rotational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speed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67FC7E-2CB2-4275-AE7B-11002B4FD1F7}"/>
                </a:ext>
              </a:extLst>
            </p:cNvPr>
            <p:cNvSpPr/>
            <p:nvPr/>
          </p:nvSpPr>
          <p:spPr>
            <a:xfrm>
              <a:off x="1222301" y="1089075"/>
              <a:ext cx="10751247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low-speed</a:t>
              </a:r>
              <a:r>
                <a:rPr lang="en-US" sz="2000" spc="67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main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shaft</a:t>
              </a:r>
              <a:r>
                <a:rPr lang="en-US" sz="2000" spc="6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6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high-speed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shaft</a:t>
              </a:r>
              <a:r>
                <a:rPr lang="en-US" sz="2000" spc="66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connecting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</a:t>
              </a:r>
              <a:r>
                <a:rPr lang="en-US" sz="2000" spc="65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2000" spc="6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electrical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648850-D72D-4A9E-80B9-5E59E0B0A21D}"/>
                </a:ext>
              </a:extLst>
            </p:cNvPr>
            <p:cNvSpPr/>
            <p:nvPr/>
          </p:nvSpPr>
          <p:spPr>
            <a:xfrm>
              <a:off x="1222301" y="1390752"/>
              <a:ext cx="133107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generator.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6A5-DF48-46C4-BAC8-870671887231}"/>
                </a:ext>
              </a:extLst>
            </p:cNvPr>
            <p:cNvSpPr/>
            <p:nvPr/>
          </p:nvSpPr>
          <p:spPr>
            <a:xfrm>
              <a:off x="938796" y="2512739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2C5354-644C-448E-BC22-8CCC0C3E2A05}"/>
                </a:ext>
              </a:extLst>
            </p:cNvPr>
            <p:cNvSpPr/>
            <p:nvPr/>
          </p:nvSpPr>
          <p:spPr>
            <a:xfrm>
              <a:off x="1222301" y="2532262"/>
              <a:ext cx="10853586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8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yaw</a:t>
              </a:r>
              <a:r>
                <a:rPr lang="en-US" sz="2000" spc="7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system</a:t>
              </a:r>
              <a:r>
                <a:rPr lang="en-US" sz="2000" spc="7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7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7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000" spc="7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7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7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component</a:t>
              </a:r>
              <a:r>
                <a:rPr lang="en-US" sz="2000" spc="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responsible</a:t>
              </a:r>
              <a:r>
                <a:rPr lang="en-US" sz="2000" spc="7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</a:t>
              </a:r>
              <a:r>
                <a:rPr lang="en-US" sz="2000" spc="8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D29B83-6B25-4EA6-B295-2DE85B81B171}"/>
                </a:ext>
              </a:extLst>
            </p:cNvPr>
            <p:cNvSpPr/>
            <p:nvPr/>
          </p:nvSpPr>
          <p:spPr>
            <a:xfrm>
              <a:off x="1222301" y="2834061"/>
              <a:ext cx="728745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orientation of</a:t>
              </a:r>
              <a:r>
                <a:rPr lang="en-US" sz="20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turbine</a:t>
              </a:r>
              <a:r>
                <a:rPr lang="en-US" sz="20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rotor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towards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2796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80AC03-9AE4-48B0-8DC4-BC1362B107E4}"/>
              </a:ext>
            </a:extLst>
          </p:cNvPr>
          <p:cNvGrpSpPr/>
          <p:nvPr/>
        </p:nvGrpSpPr>
        <p:grpSpPr>
          <a:xfrm>
            <a:off x="1066165" y="595696"/>
            <a:ext cx="11948343" cy="5662547"/>
            <a:chOff x="0" y="-4062"/>
            <a:chExt cx="11948645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952620-4CFC-4BF7-8312-BB21BDB70DD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1D2E5-EA2F-45D3-BFE2-2FF02371515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58EE9F-4D7C-4B7E-9BEA-3A6BFDB88C9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C038E9-0B10-4C1A-8D4D-D8181B8D1F2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596">
              <a:extLst>
                <a:ext uri="{FF2B5EF4-FFF2-40B4-BE49-F238E27FC236}">
                  <a16:creationId xmlns:a16="http://schemas.microsoft.com/office/drawing/2014/main" id="{F29B4C82-EEFD-4896-A40E-216F605B8246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7706">
              <a:extLst>
                <a:ext uri="{FF2B5EF4-FFF2-40B4-BE49-F238E27FC236}">
                  <a16:creationId xmlns:a16="http://schemas.microsoft.com/office/drawing/2014/main" id="{6CB26C40-7115-4BF0-A97C-F7E19FD58EA6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6DD915-B8D3-4D94-A965-4D9162D7E909}"/>
                </a:ext>
              </a:extLst>
            </p:cNvPr>
            <p:cNvSpPr/>
            <p:nvPr/>
          </p:nvSpPr>
          <p:spPr>
            <a:xfrm>
              <a:off x="912771" y="128677"/>
              <a:ext cx="3809966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r>
                <a:rPr lang="en-US" sz="3950" spc="-1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Selection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621DF-8A6F-402B-BA61-196B99337E04}"/>
                </a:ext>
              </a:extLst>
            </p:cNvPr>
            <p:cNvSpPr/>
            <p:nvPr/>
          </p:nvSpPr>
          <p:spPr>
            <a:xfrm>
              <a:off x="1544605" y="1875375"/>
              <a:ext cx="4361099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annual</a:t>
              </a:r>
              <a:r>
                <a:rPr lang="en-US" sz="2000" spc="-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average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speed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567B70-190A-4F7A-AAD5-6CC3B08FF9F2}"/>
                </a:ext>
              </a:extLst>
            </p:cNvPr>
            <p:cNvSpPr/>
            <p:nvPr/>
          </p:nvSpPr>
          <p:spPr>
            <a:xfrm>
              <a:off x="1167417" y="1875375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35DE2A-FE04-4D6A-A06F-403A4E2D506F}"/>
                </a:ext>
              </a:extLst>
            </p:cNvPr>
            <p:cNvSpPr/>
            <p:nvPr/>
          </p:nvSpPr>
          <p:spPr>
            <a:xfrm>
              <a:off x="1544605" y="2177174"/>
              <a:ext cx="4325314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Availability</a:t>
              </a:r>
              <a:r>
                <a:rPr lang="en-US" sz="2000" spc="-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anemometry</a:t>
              </a:r>
              <a:r>
                <a:rPr lang="en-US" sz="20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977B5-29D3-484A-AD77-FA20DDEF9B55}"/>
                </a:ext>
              </a:extLst>
            </p:cNvPr>
            <p:cNvSpPr/>
            <p:nvPr/>
          </p:nvSpPr>
          <p:spPr>
            <a:xfrm>
              <a:off x="1167417" y="2177174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6DA074-E8A6-49C7-9741-672202F54E60}"/>
                </a:ext>
              </a:extLst>
            </p:cNvPr>
            <p:cNvSpPr/>
            <p:nvPr/>
          </p:nvSpPr>
          <p:spPr>
            <a:xfrm>
              <a:off x="1544605" y="2478974"/>
              <a:ext cx="689381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Availability</a:t>
              </a:r>
              <a:r>
                <a:rPr lang="en-US" sz="2000" spc="-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-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V(t)</a:t>
              </a:r>
              <a:r>
                <a:rPr lang="en-US" sz="20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Curve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</a:t>
              </a:r>
              <a:r>
                <a:rPr lang="en-US" sz="2000" spc="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D9F251-3258-4484-83EC-A40006EFC6C5}"/>
                </a:ext>
              </a:extLst>
            </p:cNvPr>
            <p:cNvSpPr/>
            <p:nvPr/>
          </p:nvSpPr>
          <p:spPr>
            <a:xfrm>
              <a:off x="1167417" y="2478974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FF53AB-6B10-473A-8C6A-BDC960E9BD5F}"/>
                </a:ext>
              </a:extLst>
            </p:cNvPr>
            <p:cNvSpPr/>
            <p:nvPr/>
          </p:nvSpPr>
          <p:spPr>
            <a:xfrm>
              <a:off x="1544605" y="2780651"/>
              <a:ext cx="465641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structure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</a:t>
              </a:r>
              <a:r>
                <a:rPr lang="en-US" sz="2000" spc="-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98927E-866A-4281-AFC2-5D69DAA6E852}"/>
                </a:ext>
              </a:extLst>
            </p:cNvPr>
            <p:cNvSpPr/>
            <p:nvPr/>
          </p:nvSpPr>
          <p:spPr>
            <a:xfrm>
              <a:off x="1167417" y="2780651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099726-1126-4852-87D6-63E6E9FAA676}"/>
                </a:ext>
              </a:extLst>
            </p:cNvPr>
            <p:cNvSpPr/>
            <p:nvPr/>
          </p:nvSpPr>
          <p:spPr>
            <a:xfrm>
              <a:off x="1167417" y="3082451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5.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A38886-A1EC-44A4-A62E-88A32B573E24}"/>
                </a:ext>
              </a:extLst>
            </p:cNvPr>
            <p:cNvSpPr/>
            <p:nvPr/>
          </p:nvSpPr>
          <p:spPr>
            <a:xfrm>
              <a:off x="1544605" y="3082451"/>
              <a:ext cx="380693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Altitude</a:t>
              </a:r>
              <a:r>
                <a:rPr lang="en-US" sz="20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98309C-BECD-46AC-957E-9A8610E6CE87}"/>
                </a:ext>
              </a:extLst>
            </p:cNvPr>
            <p:cNvSpPr/>
            <p:nvPr/>
          </p:nvSpPr>
          <p:spPr>
            <a:xfrm>
              <a:off x="1167417" y="3384127"/>
              <a:ext cx="25083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6.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210CE3-0FEC-493E-9E1D-FE86C26E229D}"/>
                </a:ext>
              </a:extLst>
            </p:cNvPr>
            <p:cNvSpPr/>
            <p:nvPr/>
          </p:nvSpPr>
          <p:spPr>
            <a:xfrm>
              <a:off x="1544605" y="3384127"/>
              <a:ext cx="373335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Terrain and its aerodynamic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2DEE21-38B1-45FD-A5E6-8EC0FF03BDE5}"/>
                </a:ext>
              </a:extLst>
            </p:cNvPr>
            <p:cNvSpPr/>
            <p:nvPr/>
          </p:nvSpPr>
          <p:spPr>
            <a:xfrm>
              <a:off x="1167417" y="3685927"/>
              <a:ext cx="25083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7.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5EA4B8-BC81-4BB7-906C-6C7182E2049E}"/>
                </a:ext>
              </a:extLst>
            </p:cNvPr>
            <p:cNvSpPr/>
            <p:nvPr/>
          </p:nvSpPr>
          <p:spPr>
            <a:xfrm>
              <a:off x="1544605" y="3685927"/>
              <a:ext cx="1963163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Local</a:t>
              </a:r>
              <a:r>
                <a:rPr lang="en-US" sz="2000" spc="-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Ecology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5136CE-FAD8-4C7D-9601-005A945B8EF1}"/>
                </a:ext>
              </a:extLst>
            </p:cNvPr>
            <p:cNvSpPr/>
            <p:nvPr/>
          </p:nvSpPr>
          <p:spPr>
            <a:xfrm>
              <a:off x="1167417" y="3987726"/>
              <a:ext cx="25083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8.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F61EA2-16F2-456F-A283-360A4CA2BF45}"/>
                </a:ext>
              </a:extLst>
            </p:cNvPr>
            <p:cNvSpPr/>
            <p:nvPr/>
          </p:nvSpPr>
          <p:spPr>
            <a:xfrm>
              <a:off x="1544605" y="3987726"/>
              <a:ext cx="3768806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Distance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road or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railways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FF28BE-AA58-4D49-BD6F-BD2ACC89A51F}"/>
                </a:ext>
              </a:extLst>
            </p:cNvPr>
            <p:cNvSpPr/>
            <p:nvPr/>
          </p:nvSpPr>
          <p:spPr>
            <a:xfrm>
              <a:off x="1167417" y="4289404"/>
              <a:ext cx="25083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9.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A297E0-947E-4056-BEA8-0941F0DF9A51}"/>
                </a:ext>
              </a:extLst>
            </p:cNvPr>
            <p:cNvSpPr/>
            <p:nvPr/>
          </p:nvSpPr>
          <p:spPr>
            <a:xfrm>
              <a:off x="1544605" y="4289404"/>
              <a:ext cx="4966101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Nearness 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local</a:t>
              </a:r>
              <a:r>
                <a:rPr lang="en-US" sz="2000" spc="-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Centre/users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0833D6-9FCC-441A-AEE4-D6914D1B457D}"/>
                </a:ext>
              </a:extLst>
            </p:cNvPr>
            <p:cNvSpPr/>
            <p:nvPr/>
          </p:nvSpPr>
          <p:spPr>
            <a:xfrm>
              <a:off x="1167417" y="4591203"/>
              <a:ext cx="33444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A7BDE8-908A-478D-93CF-D65C9A06B65E}"/>
                </a:ext>
              </a:extLst>
            </p:cNvPr>
            <p:cNvSpPr/>
            <p:nvPr/>
          </p:nvSpPr>
          <p:spPr>
            <a:xfrm>
              <a:off x="1421390" y="4591203"/>
              <a:ext cx="2471512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Nature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ground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44FD74-72A2-4429-945C-1AE5BCD5EB9A}"/>
                </a:ext>
              </a:extLst>
            </p:cNvPr>
            <p:cNvSpPr/>
            <p:nvPr/>
          </p:nvSpPr>
          <p:spPr>
            <a:xfrm>
              <a:off x="1167417" y="4892880"/>
              <a:ext cx="33444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11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184E15-5A37-4F4E-AC8D-D62D39572F58}"/>
                </a:ext>
              </a:extLst>
            </p:cNvPr>
            <p:cNvSpPr/>
            <p:nvPr/>
          </p:nvSpPr>
          <p:spPr>
            <a:xfrm>
              <a:off x="1421390" y="4892880"/>
              <a:ext cx="2781538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Favorable</a:t>
              </a:r>
              <a:r>
                <a:rPr lang="en-US" sz="20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land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cost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6CB7A6-F4F6-4DCB-9322-1E1CEA7C846C}"/>
                </a:ext>
              </a:extLst>
            </p:cNvPr>
            <p:cNvSpPr/>
            <p:nvPr/>
          </p:nvSpPr>
          <p:spPr>
            <a:xfrm>
              <a:off x="1167417" y="1381666"/>
              <a:ext cx="837672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Some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main</a:t>
              </a:r>
              <a:r>
                <a:rPr lang="en-US" sz="2000" spc="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selection consideration are</a:t>
              </a:r>
              <a:r>
                <a:rPr lang="en-US" sz="20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given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below: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611C6F-AB1C-472F-A0D8-255017446E3C}"/>
                </a:ext>
              </a:extLst>
            </p:cNvPr>
            <p:cNvSpPr/>
            <p:nvPr/>
          </p:nvSpPr>
          <p:spPr>
            <a:xfrm>
              <a:off x="912888" y="67628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9B283B-994E-4E05-B946-A0C7813F0B49}"/>
                </a:ext>
              </a:extLst>
            </p:cNvPr>
            <p:cNvSpPr/>
            <p:nvPr/>
          </p:nvSpPr>
          <p:spPr>
            <a:xfrm>
              <a:off x="1196394" y="695803"/>
              <a:ext cx="1075225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Selecting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appropriate</a:t>
              </a:r>
              <a:r>
                <a:rPr lang="en-US" sz="2000" spc="95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site</a:t>
              </a:r>
              <a:r>
                <a:rPr lang="en-US" sz="2000" spc="95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key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success</a:t>
              </a:r>
              <a:r>
                <a:rPr lang="en-US" sz="2000" spc="1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95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any</a:t>
              </a:r>
              <a:r>
                <a:rPr lang="en-US" sz="2000" spc="8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renewable</a:t>
              </a:r>
              <a:r>
                <a:rPr lang="en-US" sz="2000" spc="95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</a:t>
              </a:r>
              <a:r>
                <a:rPr lang="en-US" sz="2000" spc="8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project,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9C4A59E-8A91-4C2F-803C-F16B8C94BEBD}"/>
                </a:ext>
              </a:extLst>
            </p:cNvPr>
            <p:cNvSpPr/>
            <p:nvPr/>
          </p:nvSpPr>
          <p:spPr>
            <a:xfrm>
              <a:off x="1196394" y="997602"/>
              <a:ext cx="3605264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financially</a:t>
              </a:r>
              <a:r>
                <a:rPr lang="en-US" sz="2000" spc="-2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B87D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 technically.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50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824EB7-D83A-4133-AC98-B7C943782330}"/>
              </a:ext>
            </a:extLst>
          </p:cNvPr>
          <p:cNvGrpSpPr/>
          <p:nvPr/>
        </p:nvGrpSpPr>
        <p:grpSpPr>
          <a:xfrm>
            <a:off x="1066165" y="595696"/>
            <a:ext cx="11388376" cy="5662547"/>
            <a:chOff x="0" y="-4062"/>
            <a:chExt cx="11388663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46326-9F7E-4E9F-B62B-6281EC764EA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045733-B098-4BF3-B7CD-49C9F3E0D26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F69FEF-6AD3-428D-99E1-6B7416228DD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6AEC98-8C16-4ABD-AC80-DF62143B194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647">
              <a:extLst>
                <a:ext uri="{FF2B5EF4-FFF2-40B4-BE49-F238E27FC236}">
                  <a16:creationId xmlns:a16="http://schemas.microsoft.com/office/drawing/2014/main" id="{347A212A-EAA7-4BC3-89FC-FEB54DE081E4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8066">
              <a:extLst>
                <a:ext uri="{FF2B5EF4-FFF2-40B4-BE49-F238E27FC236}">
                  <a16:creationId xmlns:a16="http://schemas.microsoft.com/office/drawing/2014/main" id="{D75B1BB8-A737-4D5B-809A-01EB1DF2B79C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E612DA-A83A-4311-A1A2-02EF248F2850}"/>
                </a:ext>
              </a:extLst>
            </p:cNvPr>
            <p:cNvSpPr/>
            <p:nvPr/>
          </p:nvSpPr>
          <p:spPr>
            <a:xfrm>
              <a:off x="1024013" y="217082"/>
              <a:ext cx="3343754" cy="5976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Advantages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5B0D64-8E8B-4E6D-9700-C5B7D6D78373}"/>
                </a:ext>
              </a:extLst>
            </p:cNvPr>
            <p:cNvSpPr/>
            <p:nvPr/>
          </p:nvSpPr>
          <p:spPr>
            <a:xfrm>
              <a:off x="1024130" y="109239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ABA768-C0DF-4128-BD36-0F05BCDC59E0}"/>
                </a:ext>
              </a:extLst>
            </p:cNvPr>
            <p:cNvSpPr/>
            <p:nvPr/>
          </p:nvSpPr>
          <p:spPr>
            <a:xfrm>
              <a:off x="1307635" y="1111913"/>
              <a:ext cx="5073457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Air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fuel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free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inexhaustible.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24E91-95E9-492A-9AC1-8FABB52C51AA}"/>
                </a:ext>
              </a:extLst>
            </p:cNvPr>
            <p:cNvSpPr/>
            <p:nvPr/>
          </p:nvSpPr>
          <p:spPr>
            <a:xfrm>
              <a:off x="1024130" y="169586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C8FFDD-73B8-4709-99A9-DA94CCBA42C9}"/>
                </a:ext>
              </a:extLst>
            </p:cNvPr>
            <p:cNvSpPr/>
            <p:nvPr/>
          </p:nvSpPr>
          <p:spPr>
            <a:xfrm>
              <a:off x="1307635" y="1715389"/>
              <a:ext cx="888272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clean source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does note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pollute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environment.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912610-1D03-43BD-87D3-E4865D599DBB}"/>
                </a:ext>
              </a:extLst>
            </p:cNvPr>
            <p:cNvSpPr/>
            <p:nvPr/>
          </p:nvSpPr>
          <p:spPr>
            <a:xfrm>
              <a:off x="1024130" y="2299343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9B11A-0265-4166-B796-7737C4E9BB2F}"/>
                </a:ext>
              </a:extLst>
            </p:cNvPr>
            <p:cNvSpPr/>
            <p:nvPr/>
          </p:nvSpPr>
          <p:spPr>
            <a:xfrm>
              <a:off x="1307635" y="2318866"/>
              <a:ext cx="1008102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cost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 is too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low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 wind turbine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could be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used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over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more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FBFBE5-1841-452C-A77F-1A5C2698B752}"/>
                </a:ext>
              </a:extLst>
            </p:cNvPr>
            <p:cNvSpPr/>
            <p:nvPr/>
          </p:nvSpPr>
          <p:spPr>
            <a:xfrm>
              <a:off x="1307635" y="2620665"/>
              <a:ext cx="186283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than 20 years.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22F595-4232-4273-B090-E803079B7819}"/>
                </a:ext>
              </a:extLst>
            </p:cNvPr>
            <p:cNvSpPr/>
            <p:nvPr/>
          </p:nvSpPr>
          <p:spPr>
            <a:xfrm>
              <a:off x="1024130" y="3204619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F0354F-A8BA-4CDE-86C9-9C7B1E79B7D1}"/>
                </a:ext>
              </a:extLst>
            </p:cNvPr>
            <p:cNvSpPr/>
            <p:nvPr/>
          </p:nvSpPr>
          <p:spPr>
            <a:xfrm>
              <a:off x="1307635" y="3224142"/>
              <a:ext cx="893624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It’s cheap as only 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installation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-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maintenance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cost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required.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9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D2AAAF-C013-480C-9A43-0EC92F9C1E2D}"/>
              </a:ext>
            </a:extLst>
          </p:cNvPr>
          <p:cNvGrpSpPr/>
          <p:nvPr/>
        </p:nvGrpSpPr>
        <p:grpSpPr>
          <a:xfrm>
            <a:off x="1066165" y="595696"/>
            <a:ext cx="12250208" cy="5662547"/>
            <a:chOff x="0" y="-4062"/>
            <a:chExt cx="12250517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D5E979-569D-4872-98AF-E3E9AD81AA1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47678B-AB96-44FC-AF1C-7D2D47811B6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51E944-FDEB-4B8E-BE98-B195B10BB16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DB952C-FD76-4BFB-8CD5-E01B52DEBB0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670">
              <a:extLst>
                <a:ext uri="{FF2B5EF4-FFF2-40B4-BE49-F238E27FC236}">
                  <a16:creationId xmlns:a16="http://schemas.microsoft.com/office/drawing/2014/main" id="{EEF711EF-F94C-42D4-9AE2-1313E6889383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8250">
              <a:extLst>
                <a:ext uri="{FF2B5EF4-FFF2-40B4-BE49-F238E27FC236}">
                  <a16:creationId xmlns:a16="http://schemas.microsoft.com/office/drawing/2014/main" id="{1FFB358E-C59C-4F69-8156-57111C335218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47ABC5-191D-48E3-AD81-11BDF1BECF7E}"/>
                </a:ext>
              </a:extLst>
            </p:cNvPr>
            <p:cNvSpPr/>
            <p:nvPr/>
          </p:nvSpPr>
          <p:spPr>
            <a:xfrm>
              <a:off x="1024013" y="217082"/>
              <a:ext cx="4126349" cy="5976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Disadvantages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7338-49BB-44ED-88A0-98A045005ADC}"/>
                </a:ext>
              </a:extLst>
            </p:cNvPr>
            <p:cNvSpPr/>
            <p:nvPr/>
          </p:nvSpPr>
          <p:spPr>
            <a:xfrm>
              <a:off x="1024130" y="1049662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F4FAD8-2B43-4A1F-8279-2EDEDB6EC0BE}"/>
                </a:ext>
              </a:extLst>
            </p:cNvPr>
            <p:cNvSpPr/>
            <p:nvPr/>
          </p:nvSpPr>
          <p:spPr>
            <a:xfrm>
              <a:off x="1307635" y="1069185"/>
              <a:ext cx="1094187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takes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lot</a:t>
              </a:r>
              <a:r>
                <a:rPr lang="en-US" sz="2000" spc="4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research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effort</a:t>
              </a:r>
              <a:r>
                <a:rPr lang="en-US" sz="2000" spc="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decide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location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where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6F43C9-B19F-4AE2-9EDD-651283AA2E75}"/>
                </a:ext>
              </a:extLst>
            </p:cNvPr>
            <p:cNvSpPr/>
            <p:nvPr/>
          </p:nvSpPr>
          <p:spPr>
            <a:xfrm>
              <a:off x="1307635" y="1370984"/>
              <a:ext cx="713360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has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 be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installed,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due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 fluctuating pattern</a:t>
              </a:r>
              <a:r>
                <a:rPr lang="en-US" sz="2000" spc="-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D5C7DB-58BF-45EE-B9FE-8A86D6492CFE}"/>
                </a:ext>
              </a:extLst>
            </p:cNvPr>
            <p:cNvSpPr/>
            <p:nvPr/>
          </p:nvSpPr>
          <p:spPr>
            <a:xfrm>
              <a:off x="1024130" y="1954938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F77B0D-6267-47E8-8EBA-46B02D7DA91D}"/>
                </a:ext>
              </a:extLst>
            </p:cNvPr>
            <p:cNvSpPr/>
            <p:nvPr/>
          </p:nvSpPr>
          <p:spPr>
            <a:xfrm>
              <a:off x="1307635" y="1974460"/>
              <a:ext cx="10940539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Its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initial</a:t>
              </a:r>
              <a:r>
                <a:rPr lang="en-US" sz="2000" spc="2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setup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cost</a:t>
              </a:r>
              <a:r>
                <a:rPr lang="en-US" sz="2000" spc="2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too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setup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2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2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you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have</a:t>
              </a:r>
              <a:r>
                <a:rPr lang="en-US" sz="2000" spc="2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go</a:t>
              </a:r>
              <a:r>
                <a:rPr lang="en-US" sz="2000" spc="2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through</a:t>
              </a:r>
              <a:r>
                <a:rPr lang="en-US" sz="2000" spc="2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83715D-6324-4AAE-A845-0408B6D05CF7}"/>
                </a:ext>
              </a:extLst>
            </p:cNvPr>
            <p:cNvSpPr/>
            <p:nvPr/>
          </p:nvSpPr>
          <p:spPr>
            <a:xfrm>
              <a:off x="1307635" y="2276260"/>
              <a:ext cx="1019708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survey to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determine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speed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location.</a:t>
              </a:r>
              <a:r>
                <a:rPr lang="en-US" sz="2000" spc="-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all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adds up to 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cost.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22E481-A61C-468C-96FE-89F398545FB0}"/>
                </a:ext>
              </a:extLst>
            </p:cNvPr>
            <p:cNvSpPr/>
            <p:nvPr/>
          </p:nvSpPr>
          <p:spPr>
            <a:xfrm>
              <a:off x="1024130" y="2860214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719C54-5D96-49E8-B82F-E730769BBFD5}"/>
                </a:ext>
              </a:extLst>
            </p:cNvPr>
            <p:cNvSpPr/>
            <p:nvPr/>
          </p:nvSpPr>
          <p:spPr>
            <a:xfrm>
              <a:off x="1307635" y="2879737"/>
              <a:ext cx="1094288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29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29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greatest</a:t>
              </a:r>
              <a:r>
                <a:rPr lang="en-US" sz="2000" spc="3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disadvantage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local</a:t>
              </a:r>
              <a:r>
                <a:rPr lang="en-US" sz="2000" spc="30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bird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population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</a:t>
              </a:r>
              <a:r>
                <a:rPr lang="en-US" sz="2000" spc="3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3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due</a:t>
              </a:r>
              <a:r>
                <a:rPr lang="en-US" sz="2000" spc="31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AA9690-C8A0-4CD0-9DA0-62D1D9332F44}"/>
                </a:ext>
              </a:extLst>
            </p:cNvPr>
            <p:cNvSpPr/>
            <p:nvPr/>
          </p:nvSpPr>
          <p:spPr>
            <a:xfrm>
              <a:off x="1307635" y="3181536"/>
              <a:ext cx="284943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collision</a:t>
              </a:r>
              <a:r>
                <a:rPr lang="en-US" sz="2000" spc="-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 blades.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768ECE-D12C-484B-89BF-D1F643C3EA8D}"/>
                </a:ext>
              </a:extLst>
            </p:cNvPr>
            <p:cNvSpPr/>
            <p:nvPr/>
          </p:nvSpPr>
          <p:spPr>
            <a:xfrm>
              <a:off x="1024130" y="376549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59D18E-119D-47CE-A7E5-886AADCBA85A}"/>
                </a:ext>
              </a:extLst>
            </p:cNvPr>
            <p:cNvSpPr/>
            <p:nvPr/>
          </p:nvSpPr>
          <p:spPr>
            <a:xfrm>
              <a:off x="1307635" y="3785013"/>
              <a:ext cx="7066719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Noise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pollution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major</a:t>
              </a:r>
              <a:r>
                <a:rPr lang="en-US" sz="2000" spc="3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disadvantage.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87BE72-5D9B-4DC0-A96A-73EF50F8C15C}"/>
                </a:ext>
              </a:extLst>
            </p:cNvPr>
            <p:cNvSpPr/>
            <p:nvPr/>
          </p:nvSpPr>
          <p:spPr>
            <a:xfrm>
              <a:off x="1024130" y="436896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6A67DC-A8FE-4FFF-9FF9-C7C42E8F8D6A}"/>
                </a:ext>
              </a:extLst>
            </p:cNvPr>
            <p:cNvSpPr/>
            <p:nvPr/>
          </p:nvSpPr>
          <p:spPr>
            <a:xfrm>
              <a:off x="1307635" y="4388489"/>
              <a:ext cx="10023170" cy="304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only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useful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countries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with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coastal</a:t>
              </a:r>
              <a:r>
                <a:rPr lang="en-US" sz="2000" spc="-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-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hilly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areas.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5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41C5F1-6C57-467E-AF52-EFB574AEBE34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B83DDA-54F9-4CEA-BBC9-0EA42B944AA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35777F-9EB3-45E7-9148-4F310BAAA82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5FA369-EBEB-439F-B53C-C8639761D74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83080-72EE-4B43-BBFB-310FEF45FF5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697">
              <a:extLst>
                <a:ext uri="{FF2B5EF4-FFF2-40B4-BE49-F238E27FC236}">
                  <a16:creationId xmlns:a16="http://schemas.microsoft.com/office/drawing/2014/main" id="{B805867F-2FF2-4DE7-8461-B13776B1AA3A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8640">
              <a:extLst>
                <a:ext uri="{FF2B5EF4-FFF2-40B4-BE49-F238E27FC236}">
                  <a16:creationId xmlns:a16="http://schemas.microsoft.com/office/drawing/2014/main" id="{966E313D-11FA-4505-B804-2AAE6B3A4A81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2139DC-ECC7-4E64-8D1D-E60A289186F4}"/>
                </a:ext>
              </a:extLst>
            </p:cNvPr>
            <p:cNvSpPr/>
            <p:nvPr/>
          </p:nvSpPr>
          <p:spPr>
            <a:xfrm>
              <a:off x="1024013" y="217082"/>
              <a:ext cx="3611307" cy="5976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Applications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07811F-8818-4266-9C19-FB15CBE10DC3}"/>
                </a:ext>
              </a:extLst>
            </p:cNvPr>
            <p:cNvSpPr/>
            <p:nvPr/>
          </p:nvSpPr>
          <p:spPr>
            <a:xfrm>
              <a:off x="1024130" y="909444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07516D-A0EB-407B-B500-875C8A7E8071}"/>
                </a:ext>
              </a:extLst>
            </p:cNvPr>
            <p:cNvSpPr/>
            <p:nvPr/>
          </p:nvSpPr>
          <p:spPr>
            <a:xfrm>
              <a:off x="1307635" y="928967"/>
              <a:ext cx="5672104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mostly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used for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</a:t>
              </a:r>
              <a:r>
                <a:rPr lang="en-US" sz="2000" spc="-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generation.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2CE59B-6B27-476C-9301-AE184B66BE23}"/>
                </a:ext>
              </a:extLst>
            </p:cNvPr>
            <p:cNvSpPr/>
            <p:nvPr/>
          </p:nvSpPr>
          <p:spPr>
            <a:xfrm>
              <a:off x="1024130" y="1513044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B2CB30-3FB5-435B-8B33-5F21BBC43022}"/>
                </a:ext>
              </a:extLst>
            </p:cNvPr>
            <p:cNvSpPr/>
            <p:nvPr/>
          </p:nvSpPr>
          <p:spPr>
            <a:xfrm>
              <a:off x="1307635" y="1532566"/>
              <a:ext cx="823726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also</a:t>
              </a:r>
              <a:r>
                <a:rPr lang="en-US" sz="2000" spc="2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used for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water</a:t>
              </a:r>
              <a:r>
                <a:rPr lang="en-US" sz="2000" spc="1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pumping through</a:t>
              </a:r>
              <a:r>
                <a:rPr lang="en-US" sz="2000" spc="-4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multi</a:t>
              </a:r>
              <a:r>
                <a:rPr lang="en-US" sz="2000" spc="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</a:t>
              </a:r>
              <a:r>
                <a:rPr lang="en-US" sz="2000" spc="-25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423FD7-0651-4BDE-811A-73812E46033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15568" y="2034540"/>
              <a:ext cx="8709661" cy="3624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60AFEA-1BF1-446D-A735-12C43DC32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648070"/>
            <a:ext cx="10679837" cy="556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295FEB-8414-49DF-9ED4-B5039912D732}"/>
              </a:ext>
            </a:extLst>
          </p:cNvPr>
          <p:cNvSpPr txBox="1"/>
          <p:nvPr/>
        </p:nvSpPr>
        <p:spPr>
          <a:xfrm>
            <a:off x="6187736" y="3346881"/>
            <a:ext cx="435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Wln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9946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EFAE0C-26C4-4CA3-B409-B53D50626F6A}"/>
              </a:ext>
            </a:extLst>
          </p:cNvPr>
          <p:cNvGrpSpPr/>
          <p:nvPr/>
        </p:nvGrpSpPr>
        <p:grpSpPr>
          <a:xfrm>
            <a:off x="1066165" y="595696"/>
            <a:ext cx="12666908" cy="5662547"/>
            <a:chOff x="0" y="-4062"/>
            <a:chExt cx="12667228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970DF4-A1A8-4B2B-B9E5-CB5624C1BFA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7669BD-840E-4E6D-BFEE-3D5AA4F315F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657E22-E221-4EBA-B490-4FC83385F4E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129967-61D6-4E78-BCC4-B5D4B8A0158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37">
              <a:extLst>
                <a:ext uri="{FF2B5EF4-FFF2-40B4-BE49-F238E27FC236}">
                  <a16:creationId xmlns:a16="http://schemas.microsoft.com/office/drawing/2014/main" id="{A743B846-E66B-4C02-80E7-BDF7B667C05A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4384">
              <a:extLst>
                <a:ext uri="{FF2B5EF4-FFF2-40B4-BE49-F238E27FC236}">
                  <a16:creationId xmlns:a16="http://schemas.microsoft.com/office/drawing/2014/main" id="{F2C7FD69-1DDC-4E51-A48D-40A581CADADC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6DA28F-7117-468C-9DEB-BD6123A7DC2A}"/>
                </a:ext>
              </a:extLst>
            </p:cNvPr>
            <p:cNvSpPr/>
            <p:nvPr/>
          </p:nvSpPr>
          <p:spPr>
            <a:xfrm>
              <a:off x="912771" y="124257"/>
              <a:ext cx="5739029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What</a:t>
              </a:r>
              <a:r>
                <a:rPr lang="en-US" sz="3950" spc="-1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Makes</a:t>
              </a:r>
              <a:r>
                <a:rPr lang="en-US" sz="3950" spc="-7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Wind?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9E5C17-9269-4343-BE27-93A4B197AC26}"/>
                </a:ext>
              </a:extLst>
            </p:cNvPr>
            <p:cNvSpPr/>
            <p:nvPr/>
          </p:nvSpPr>
          <p:spPr>
            <a:xfrm>
              <a:off x="1042385" y="992358"/>
              <a:ext cx="310608" cy="3841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8D369A-97EA-4579-B3D6-24DFF3EC7CF3}"/>
                </a:ext>
              </a:extLst>
            </p:cNvPr>
            <p:cNvSpPr/>
            <p:nvPr/>
          </p:nvSpPr>
          <p:spPr>
            <a:xfrm>
              <a:off x="1420389" y="1015193"/>
              <a:ext cx="10573985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energy is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created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when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atmosphere</a:t>
              </a:r>
              <a:r>
                <a:rPr lang="en-US" sz="23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 heated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unevenly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by</a:t>
              </a:r>
              <a:r>
                <a:rPr lang="en-US" sz="2300" spc="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E92E43-ECAF-4253-817E-B8F9434F7FBC}"/>
                </a:ext>
              </a:extLst>
            </p:cNvPr>
            <p:cNvSpPr/>
            <p:nvPr/>
          </p:nvSpPr>
          <p:spPr>
            <a:xfrm>
              <a:off x="1420389" y="1367347"/>
              <a:ext cx="8848818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sun,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some</a:t>
              </a:r>
              <a:r>
                <a:rPr lang="en-US" sz="23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patches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air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become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warmer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than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others.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52F901-B826-42E9-9031-2E7799722EED}"/>
                </a:ext>
              </a:extLst>
            </p:cNvPr>
            <p:cNvSpPr/>
            <p:nvPr/>
          </p:nvSpPr>
          <p:spPr>
            <a:xfrm>
              <a:off x="1042385" y="2025695"/>
              <a:ext cx="310608" cy="3841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39C45-3CA5-4679-A169-C8CE01F0F730}"/>
                </a:ext>
              </a:extLst>
            </p:cNvPr>
            <p:cNvSpPr/>
            <p:nvPr/>
          </p:nvSpPr>
          <p:spPr>
            <a:xfrm>
              <a:off x="1420389" y="2048530"/>
              <a:ext cx="11246839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These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warm</a:t>
              </a:r>
              <a:r>
                <a:rPr lang="en-US" sz="2300" spc="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patches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air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rise,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other</a:t>
              </a:r>
              <a:r>
                <a:rPr lang="en-US" sz="23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air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rushes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 to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replace</a:t>
              </a:r>
              <a:r>
                <a:rPr lang="en-US" sz="23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them.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AF46BC-4CED-4B9E-B9C9-524020D74A23}"/>
                </a:ext>
              </a:extLst>
            </p:cNvPr>
            <p:cNvSpPr/>
            <p:nvPr/>
          </p:nvSpPr>
          <p:spPr>
            <a:xfrm>
              <a:off x="1420389" y="2400540"/>
              <a:ext cx="2789216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Thus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blows.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D649CB-8674-45A2-ADBA-5ACD01C061C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11452" y="2825497"/>
              <a:ext cx="2570988" cy="21884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E01946-3FE6-4080-97D9-7045527A7BAB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029200" y="2673096"/>
              <a:ext cx="4575048" cy="2346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8126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EB2FA4-2870-4728-8284-4919B2E0A50C}"/>
              </a:ext>
            </a:extLst>
          </p:cNvPr>
          <p:cNvGrpSpPr/>
          <p:nvPr/>
        </p:nvGrpSpPr>
        <p:grpSpPr>
          <a:xfrm>
            <a:off x="1066165" y="595696"/>
            <a:ext cx="11775524" cy="5662547"/>
            <a:chOff x="0" y="-4062"/>
            <a:chExt cx="11775821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EFB1D2-BE31-4A48-926F-ECD34D08296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186A4A-EC26-4FD0-8C26-DAA32A6F4EC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401FB0-A745-4757-815F-F1172A2B9C6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82FC02-6D4B-47EE-ADF7-93C3620EF44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61">
              <a:extLst>
                <a:ext uri="{FF2B5EF4-FFF2-40B4-BE49-F238E27FC236}">
                  <a16:creationId xmlns:a16="http://schemas.microsoft.com/office/drawing/2014/main" id="{37924ECA-2DE2-4B37-99FA-A74AC08E022A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4562">
              <a:extLst>
                <a:ext uri="{FF2B5EF4-FFF2-40B4-BE49-F238E27FC236}">
                  <a16:creationId xmlns:a16="http://schemas.microsoft.com/office/drawing/2014/main" id="{28AC54FC-A4E9-4604-BBBD-1C991DC15E53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F81CD8-4C8C-4DB9-8EA8-BA85E06D7C4C}"/>
                </a:ext>
              </a:extLst>
            </p:cNvPr>
            <p:cNvSpPr/>
            <p:nvPr/>
          </p:nvSpPr>
          <p:spPr>
            <a:xfrm>
              <a:off x="912771" y="124257"/>
              <a:ext cx="5739029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What</a:t>
              </a:r>
              <a:r>
                <a:rPr lang="en-US" sz="3950" spc="-1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Makes</a:t>
              </a:r>
              <a:r>
                <a:rPr lang="en-US" sz="3950" spc="-7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Wind?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BB1D6A-B213-4580-A157-DF92DD5AD3B3}"/>
                </a:ext>
              </a:extLst>
            </p:cNvPr>
            <p:cNvSpPr/>
            <p:nvPr/>
          </p:nvSpPr>
          <p:spPr>
            <a:xfrm>
              <a:off x="961671" y="824755"/>
              <a:ext cx="310608" cy="3841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8E17C-59C4-4C6A-B864-E417BA9235F5}"/>
                </a:ext>
              </a:extLst>
            </p:cNvPr>
            <p:cNvSpPr/>
            <p:nvPr/>
          </p:nvSpPr>
          <p:spPr>
            <a:xfrm>
              <a:off x="1197924" y="847591"/>
              <a:ext cx="10577897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3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3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by-product</a:t>
              </a:r>
              <a:r>
                <a:rPr lang="en-US" sz="2300" spc="-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solar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energy.</a:t>
              </a:r>
              <a:r>
                <a:rPr lang="en-US" sz="2300" spc="-1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Approximately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2%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9AB1-880E-43AA-8B5D-5F115FC14FC3}"/>
                </a:ext>
              </a:extLst>
            </p:cNvPr>
            <p:cNvSpPr/>
            <p:nvPr/>
          </p:nvSpPr>
          <p:spPr>
            <a:xfrm>
              <a:off x="1197924" y="1199600"/>
              <a:ext cx="9740740" cy="3558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sun’s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reaching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earth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3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converted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r>
                <a:rPr lang="en-US" sz="23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energy.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7F0254-F35F-42AB-9F53-B8926DDF3DD4}"/>
                </a:ext>
              </a:extLst>
            </p:cNvPr>
            <p:cNvSpPr/>
            <p:nvPr/>
          </p:nvSpPr>
          <p:spPr>
            <a:xfrm>
              <a:off x="961671" y="1998264"/>
              <a:ext cx="310608" cy="3841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D97E5-81F7-4A51-9F35-5E8196E01953}"/>
                </a:ext>
              </a:extLst>
            </p:cNvPr>
            <p:cNvSpPr/>
            <p:nvPr/>
          </p:nvSpPr>
          <p:spPr>
            <a:xfrm>
              <a:off x="1197924" y="2021099"/>
              <a:ext cx="4666558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85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surface</a:t>
              </a:r>
              <a:r>
                <a:rPr lang="en-US" sz="2300" spc="65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65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300" spc="65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earth</a:t>
              </a:r>
              <a:r>
                <a:rPr lang="en-US" sz="2300" spc="95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heats</a:t>
              </a:r>
              <a:endPara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31DAF7-8622-4CF0-A795-874F0E6CB1CE}"/>
                </a:ext>
              </a:extLst>
            </p:cNvPr>
            <p:cNvSpPr/>
            <p:nvPr/>
          </p:nvSpPr>
          <p:spPr>
            <a:xfrm>
              <a:off x="1197924" y="2373109"/>
              <a:ext cx="467086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300" spc="4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cools</a:t>
              </a:r>
              <a:r>
                <a:rPr lang="en-US" sz="2300" spc="4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unevenly,</a:t>
              </a:r>
              <a:r>
                <a:rPr lang="en-US" sz="2300" spc="4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creating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20364C-2ED4-41E7-94F2-D897BA5946CD}"/>
                </a:ext>
              </a:extLst>
            </p:cNvPr>
            <p:cNvSpPr/>
            <p:nvPr/>
          </p:nvSpPr>
          <p:spPr>
            <a:xfrm>
              <a:off x="1197924" y="2725118"/>
              <a:ext cx="4666558" cy="3558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atmospheric</a:t>
              </a:r>
              <a:r>
                <a:rPr lang="en-US" sz="2300" spc="11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pressure</a:t>
              </a:r>
              <a:r>
                <a:rPr lang="en-US" sz="2300" spc="11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zones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BB37A-3B1E-493D-94E6-6755F19E74CC}"/>
                </a:ext>
              </a:extLst>
            </p:cNvPr>
            <p:cNvSpPr/>
            <p:nvPr/>
          </p:nvSpPr>
          <p:spPr>
            <a:xfrm>
              <a:off x="1197924" y="3077271"/>
              <a:ext cx="467086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300" spc="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makes air</a:t>
              </a:r>
              <a:r>
                <a:rPr lang="en-US" sz="23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flow</a:t>
              </a:r>
              <a:r>
                <a:rPr lang="en-US" sz="2300" spc="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300" spc="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F2EA47-884E-4C11-A3F5-C3A87DB9CE44}"/>
                </a:ext>
              </a:extLst>
            </p:cNvPr>
            <p:cNvSpPr/>
            <p:nvPr/>
          </p:nvSpPr>
          <p:spPr>
            <a:xfrm>
              <a:off x="1197924" y="3429281"/>
              <a:ext cx="338383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 low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pressure</a:t>
              </a:r>
              <a:r>
                <a:rPr lang="en-US" sz="2300" spc="-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areas.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BC730B-7215-4D47-AD9B-CA1BE585206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80660" y="1903476"/>
              <a:ext cx="4546092" cy="2828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4954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A86245-11EA-4700-A2DF-E7578BA0D3EF}"/>
              </a:ext>
            </a:extLst>
          </p:cNvPr>
          <p:cNvGrpSpPr/>
          <p:nvPr/>
        </p:nvGrpSpPr>
        <p:grpSpPr>
          <a:xfrm>
            <a:off x="1066165" y="595696"/>
            <a:ext cx="10059670" cy="5662039"/>
            <a:chOff x="0" y="-4062"/>
            <a:chExt cx="10059924" cy="56621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E2A5A2-875A-4283-BDF6-50F2BEDA747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8EB163-86A4-4082-B33B-B7CAC3804F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AE539C-65A8-4777-9816-B26F05D7DE1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7D150C-35E4-4097-807A-61E8B150BEFB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4308A4-27D1-477D-9A51-682F1E49A272}"/>
                </a:ext>
              </a:extLst>
            </p:cNvPr>
            <p:cNvSpPr/>
            <p:nvPr/>
          </p:nvSpPr>
          <p:spPr>
            <a:xfrm>
              <a:off x="557682" y="358528"/>
              <a:ext cx="4880850" cy="60846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Power</a:t>
              </a:r>
              <a:r>
                <a:rPr lang="en-US" sz="3950" spc="3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A7F9FD-8E15-4534-A630-1BCEF38D9942}"/>
                </a:ext>
              </a:extLst>
            </p:cNvPr>
            <p:cNvSpPr/>
            <p:nvPr/>
          </p:nvSpPr>
          <p:spPr>
            <a:xfrm>
              <a:off x="557815" y="1138706"/>
              <a:ext cx="310608" cy="3841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962539-62C0-4D06-AD04-02D74CF35B4A}"/>
                </a:ext>
              </a:extLst>
            </p:cNvPr>
            <p:cNvSpPr/>
            <p:nvPr/>
          </p:nvSpPr>
          <p:spPr>
            <a:xfrm>
              <a:off x="935676" y="1161541"/>
              <a:ext cx="5230270" cy="3558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300" spc="2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3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</a:t>
              </a:r>
              <a:r>
                <a:rPr lang="en-US" sz="2300" spc="3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300" spc="3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3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park,</a:t>
              </a:r>
              <a:r>
                <a:rPr lang="en-US" sz="2300" spc="3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also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639A3E-6CDE-4488-8102-D5B5DEBE5E20}"/>
                </a:ext>
              </a:extLst>
            </p:cNvPr>
            <p:cNvSpPr/>
            <p:nvPr/>
          </p:nvSpPr>
          <p:spPr>
            <a:xfrm>
              <a:off x="935676" y="1513551"/>
              <a:ext cx="931043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called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C088A9-5FC9-472A-893F-E3B44C952D0D}"/>
                </a:ext>
              </a:extLst>
            </p:cNvPr>
            <p:cNvSpPr/>
            <p:nvPr/>
          </p:nvSpPr>
          <p:spPr>
            <a:xfrm>
              <a:off x="2226912" y="1513551"/>
              <a:ext cx="173299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566EE4-F122-43DE-9342-17D31E64CB04}"/>
                </a:ext>
              </a:extLst>
            </p:cNvPr>
            <p:cNvSpPr/>
            <p:nvPr/>
          </p:nvSpPr>
          <p:spPr>
            <a:xfrm>
              <a:off x="2950474" y="1513551"/>
              <a:ext cx="782389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7F7A6-ACF6-4D16-A326-4C635270D98D}"/>
                </a:ext>
              </a:extLst>
            </p:cNvPr>
            <p:cNvSpPr/>
            <p:nvPr/>
          </p:nvSpPr>
          <p:spPr>
            <a:xfrm>
              <a:off x="4132881" y="1513551"/>
              <a:ext cx="979160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68B4A3-1B2D-4113-8B44-E9BFAF1B4B81}"/>
                </a:ext>
              </a:extLst>
            </p:cNvPr>
            <p:cNvSpPr/>
            <p:nvPr/>
          </p:nvSpPr>
          <p:spPr>
            <a:xfrm>
              <a:off x="935676" y="1865703"/>
              <a:ext cx="522753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station</a:t>
              </a:r>
              <a:r>
                <a:rPr lang="en-US" sz="2300" spc="2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300" spc="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2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2300" spc="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plant,</a:t>
              </a:r>
              <a:r>
                <a:rPr lang="en-US" sz="2300" spc="1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300" spc="1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308D4D-D66A-47AC-AD92-AEE6981DB9C0}"/>
                </a:ext>
              </a:extLst>
            </p:cNvPr>
            <p:cNvSpPr/>
            <p:nvPr/>
          </p:nvSpPr>
          <p:spPr>
            <a:xfrm>
              <a:off x="935676" y="2217713"/>
              <a:ext cx="522753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group</a:t>
              </a:r>
              <a:r>
                <a:rPr lang="en-US" sz="2300" spc="8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300" spc="8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7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300" spc="8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300" spc="7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5F325E-58C1-4D10-A0D9-46AE2331E83C}"/>
                </a:ext>
              </a:extLst>
            </p:cNvPr>
            <p:cNvSpPr/>
            <p:nvPr/>
          </p:nvSpPr>
          <p:spPr>
            <a:xfrm>
              <a:off x="935676" y="2569722"/>
              <a:ext cx="5227531" cy="3558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same</a:t>
              </a:r>
              <a:r>
                <a:rPr lang="en-US" sz="2300" spc="7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location</a:t>
              </a:r>
              <a:r>
                <a:rPr lang="en-US" sz="2300" spc="7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used</a:t>
              </a:r>
              <a:r>
                <a:rPr lang="en-US" sz="2300" spc="7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300" spc="7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produce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D93FC6-0E8B-43FF-86D3-A25A1DDAFCDB}"/>
                </a:ext>
              </a:extLst>
            </p:cNvPr>
            <p:cNvSpPr/>
            <p:nvPr/>
          </p:nvSpPr>
          <p:spPr>
            <a:xfrm>
              <a:off x="935676" y="2921732"/>
              <a:ext cx="5230270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electricity.</a:t>
              </a:r>
              <a:r>
                <a:rPr lang="en-US" sz="2300" spc="6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7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farms</a:t>
              </a:r>
              <a:r>
                <a:rPr lang="en-US" sz="2300" spc="7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vary</a:t>
              </a:r>
              <a:r>
                <a:rPr lang="en-US" sz="2300" spc="6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F9F3B0-482D-420F-A74A-D520F66C9449}"/>
                </a:ext>
              </a:extLst>
            </p:cNvPr>
            <p:cNvSpPr/>
            <p:nvPr/>
          </p:nvSpPr>
          <p:spPr>
            <a:xfrm>
              <a:off x="935676" y="3273885"/>
              <a:ext cx="5231443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size</a:t>
              </a:r>
              <a:r>
                <a:rPr lang="en-US" sz="2300" spc="10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300" spc="9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300" spc="10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small</a:t>
              </a:r>
              <a:r>
                <a:rPr lang="en-US" sz="2300" spc="100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number</a:t>
              </a:r>
              <a:r>
                <a:rPr lang="en-US" sz="2300" spc="9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7F790-892F-4BA7-8000-B5B82623ACB0}"/>
                </a:ext>
              </a:extLst>
            </p:cNvPr>
            <p:cNvSpPr/>
            <p:nvPr/>
          </p:nvSpPr>
          <p:spPr>
            <a:xfrm>
              <a:off x="935676" y="3625894"/>
              <a:ext cx="5230270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300" spc="1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300" spc="1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several</a:t>
              </a:r>
              <a:r>
                <a:rPr lang="en-US" sz="2300" spc="1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hundred</a:t>
              </a:r>
              <a:r>
                <a:rPr lang="en-US" sz="2300" spc="1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0F5236-27AC-4B1F-B65C-21D9523461A5}"/>
                </a:ext>
              </a:extLst>
            </p:cNvPr>
            <p:cNvSpPr/>
            <p:nvPr/>
          </p:nvSpPr>
          <p:spPr>
            <a:xfrm>
              <a:off x="935676" y="3977904"/>
              <a:ext cx="5227531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r>
                <a:rPr lang="en-US" sz="2300" spc="9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covering</a:t>
              </a:r>
              <a:r>
                <a:rPr lang="en-US" sz="2300" spc="9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</a:t>
              </a:r>
              <a:r>
                <a:rPr lang="en-US" sz="2300" spc="9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extensive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D253B1-CDE2-4185-B4D5-91EBE70E5928}"/>
                </a:ext>
              </a:extLst>
            </p:cNvPr>
            <p:cNvSpPr/>
            <p:nvPr/>
          </p:nvSpPr>
          <p:spPr>
            <a:xfrm>
              <a:off x="935676" y="4329913"/>
              <a:ext cx="5231443" cy="3558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area.</a:t>
              </a:r>
              <a:r>
                <a:rPr lang="en-US" sz="23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3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farms</a:t>
              </a:r>
              <a:r>
                <a:rPr lang="en-US" sz="2300" spc="5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can</a:t>
              </a:r>
              <a:r>
                <a:rPr lang="en-US" sz="2300" spc="5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</a:t>
              </a:r>
              <a:r>
                <a:rPr lang="en-US" sz="2300" spc="5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either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75BA51-5F0A-4401-9751-044442938A02}"/>
                </a:ext>
              </a:extLst>
            </p:cNvPr>
            <p:cNvSpPr/>
            <p:nvPr/>
          </p:nvSpPr>
          <p:spPr>
            <a:xfrm>
              <a:off x="935676" y="4681924"/>
              <a:ext cx="3153027" cy="35585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onshore</a:t>
              </a:r>
              <a:r>
                <a:rPr lang="en-US" sz="23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3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3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offshore.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1283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08D1D7-94EC-487B-B4CF-CB019E0E3B09}"/>
              </a:ext>
            </a:extLst>
          </p:cNvPr>
          <p:cNvGrpSpPr/>
          <p:nvPr/>
        </p:nvGrpSpPr>
        <p:grpSpPr>
          <a:xfrm>
            <a:off x="1066165" y="595696"/>
            <a:ext cx="10059670" cy="5662547"/>
            <a:chOff x="0" y="-4062"/>
            <a:chExt cx="10059924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56C0BF-63CA-4049-BA89-A5D73E75459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72F5E-06F8-478E-84D1-A2B07F8FE2D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27CE61-2A6B-4B24-9BA8-93F839FB5B6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2158F5-5B19-47C7-86F3-326722BD9FE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110">
              <a:extLst>
                <a:ext uri="{FF2B5EF4-FFF2-40B4-BE49-F238E27FC236}">
                  <a16:creationId xmlns:a16="http://schemas.microsoft.com/office/drawing/2014/main" id="{BD36E6BD-2F4C-4293-AB85-FA1ADD56D440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4996">
              <a:extLst>
                <a:ext uri="{FF2B5EF4-FFF2-40B4-BE49-F238E27FC236}">
                  <a16:creationId xmlns:a16="http://schemas.microsoft.com/office/drawing/2014/main" id="{4B6E1CFF-90A2-4D43-8D4A-E9DA866D2858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390DE0-1343-4EEE-9366-94FDC6E84B3F}"/>
                </a:ext>
              </a:extLst>
            </p:cNvPr>
            <p:cNvSpPr/>
            <p:nvPr/>
          </p:nvSpPr>
          <p:spPr>
            <a:xfrm>
              <a:off x="1030152" y="279701"/>
              <a:ext cx="7794511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Types</a:t>
              </a:r>
              <a:r>
                <a:rPr lang="en-US" sz="3950" spc="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3950" spc="-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950" spc="-2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</a:t>
              </a:r>
              <a:r>
                <a:rPr lang="en-US" sz="3950" spc="-9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Shape 113">
              <a:extLst>
                <a:ext uri="{FF2B5EF4-FFF2-40B4-BE49-F238E27FC236}">
                  <a16:creationId xmlns:a16="http://schemas.microsoft.com/office/drawing/2014/main" id="{E43F4B7C-748A-47BC-95E0-B296FD5A69F5}"/>
                </a:ext>
              </a:extLst>
            </p:cNvPr>
            <p:cNvSpPr/>
            <p:nvPr/>
          </p:nvSpPr>
          <p:spPr>
            <a:xfrm>
              <a:off x="1130808" y="1100329"/>
              <a:ext cx="7583424" cy="1162812"/>
            </a:xfrm>
            <a:custGeom>
              <a:avLst/>
              <a:gdLst/>
              <a:ahLst/>
              <a:cxnLst/>
              <a:rect l="0" t="0" r="0" b="0"/>
              <a:pathLst>
                <a:path w="7583424" h="1162812">
                  <a:moveTo>
                    <a:pt x="115824" y="0"/>
                  </a:moveTo>
                  <a:lnTo>
                    <a:pt x="7467600" y="0"/>
                  </a:lnTo>
                  <a:cubicBezTo>
                    <a:pt x="7531608" y="0"/>
                    <a:pt x="7583424" y="51816"/>
                    <a:pt x="7583424" y="115824"/>
                  </a:cubicBezTo>
                  <a:lnTo>
                    <a:pt x="7583424" y="1046988"/>
                  </a:lnTo>
                  <a:cubicBezTo>
                    <a:pt x="7583424" y="1110996"/>
                    <a:pt x="7531608" y="1162812"/>
                    <a:pt x="7467600" y="1162812"/>
                  </a:cubicBezTo>
                  <a:lnTo>
                    <a:pt x="115824" y="1162812"/>
                  </a:lnTo>
                  <a:cubicBezTo>
                    <a:pt x="51816" y="1162812"/>
                    <a:pt x="0" y="1110996"/>
                    <a:pt x="0" y="1046988"/>
                  </a:cubicBezTo>
                  <a:lnTo>
                    <a:pt x="0" y="115824"/>
                  </a:lnTo>
                  <a:cubicBezTo>
                    <a:pt x="0" y="51816"/>
                    <a:pt x="51816" y="0"/>
                    <a:pt x="11582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A5A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114">
              <a:extLst>
                <a:ext uri="{FF2B5EF4-FFF2-40B4-BE49-F238E27FC236}">
                  <a16:creationId xmlns:a16="http://schemas.microsoft.com/office/drawing/2014/main" id="{A20071B4-BC13-42B1-BCC3-07CF4A0C55F2}"/>
                </a:ext>
              </a:extLst>
            </p:cNvPr>
            <p:cNvSpPr/>
            <p:nvPr/>
          </p:nvSpPr>
          <p:spPr>
            <a:xfrm>
              <a:off x="1130808" y="1100329"/>
              <a:ext cx="7583424" cy="1162812"/>
            </a:xfrm>
            <a:custGeom>
              <a:avLst/>
              <a:gdLst/>
              <a:ahLst/>
              <a:cxnLst/>
              <a:rect l="0" t="0" r="0" b="0"/>
              <a:pathLst>
                <a:path w="7583424" h="1162812">
                  <a:moveTo>
                    <a:pt x="0" y="115824"/>
                  </a:moveTo>
                  <a:cubicBezTo>
                    <a:pt x="0" y="51816"/>
                    <a:pt x="51816" y="0"/>
                    <a:pt x="115824" y="0"/>
                  </a:cubicBezTo>
                  <a:lnTo>
                    <a:pt x="7467600" y="0"/>
                  </a:lnTo>
                  <a:cubicBezTo>
                    <a:pt x="7531608" y="0"/>
                    <a:pt x="7583424" y="51816"/>
                    <a:pt x="7583424" y="115824"/>
                  </a:cubicBezTo>
                  <a:lnTo>
                    <a:pt x="7583424" y="1046988"/>
                  </a:lnTo>
                  <a:cubicBezTo>
                    <a:pt x="7583424" y="1110996"/>
                    <a:pt x="7531608" y="1162812"/>
                    <a:pt x="7467600" y="1162812"/>
                  </a:cubicBezTo>
                  <a:lnTo>
                    <a:pt x="115824" y="1162812"/>
                  </a:lnTo>
                  <a:cubicBezTo>
                    <a:pt x="51816" y="1162812"/>
                    <a:pt x="0" y="1110996"/>
                    <a:pt x="0" y="1046988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287FB2-D53E-4209-B0C4-B8E8A1C510AE}"/>
                </a:ext>
              </a:extLst>
            </p:cNvPr>
            <p:cNvSpPr/>
            <p:nvPr/>
          </p:nvSpPr>
          <p:spPr>
            <a:xfrm>
              <a:off x="2628900" y="1435097"/>
              <a:ext cx="6100074" cy="7614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950">
                  <a:solidFill>
                    <a:srgbClr val="4F3434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Power</a:t>
              </a:r>
              <a:r>
                <a:rPr lang="en-US" sz="4950" spc="-15">
                  <a:solidFill>
                    <a:srgbClr val="4F3434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4950">
                  <a:solidFill>
                    <a:srgbClr val="4F3434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Plant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2F9D4F-B5CA-4C74-BA3C-67042A5429A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26744" y="2471929"/>
              <a:ext cx="1167384" cy="1164336"/>
            </a:xfrm>
            <a:prstGeom prst="rect">
              <a:avLst/>
            </a:prstGeom>
          </p:spPr>
        </p:pic>
        <p:sp>
          <p:nvSpPr>
            <p:cNvPr id="14" name="Shape 119">
              <a:extLst>
                <a:ext uri="{FF2B5EF4-FFF2-40B4-BE49-F238E27FC236}">
                  <a16:creationId xmlns:a16="http://schemas.microsoft.com/office/drawing/2014/main" id="{C4D90274-0105-4CF1-BBEA-0F4112C5D1FF}"/>
                </a:ext>
              </a:extLst>
            </p:cNvPr>
            <p:cNvSpPr/>
            <p:nvPr/>
          </p:nvSpPr>
          <p:spPr>
            <a:xfrm>
              <a:off x="2363724" y="2473453"/>
              <a:ext cx="6350508" cy="1162812"/>
            </a:xfrm>
            <a:custGeom>
              <a:avLst/>
              <a:gdLst/>
              <a:ahLst/>
              <a:cxnLst/>
              <a:rect l="0" t="0" r="0" b="0"/>
              <a:pathLst>
                <a:path w="6350508" h="1162812">
                  <a:moveTo>
                    <a:pt x="193548" y="0"/>
                  </a:moveTo>
                  <a:lnTo>
                    <a:pt x="6156961" y="0"/>
                  </a:lnTo>
                  <a:cubicBezTo>
                    <a:pt x="6263640" y="0"/>
                    <a:pt x="6350508" y="86868"/>
                    <a:pt x="6350508" y="193548"/>
                  </a:cubicBezTo>
                  <a:lnTo>
                    <a:pt x="6350508" y="969264"/>
                  </a:lnTo>
                  <a:cubicBezTo>
                    <a:pt x="6350508" y="1075944"/>
                    <a:pt x="6263640" y="1162812"/>
                    <a:pt x="6156961" y="1162812"/>
                  </a:cubicBezTo>
                  <a:lnTo>
                    <a:pt x="193548" y="1162812"/>
                  </a:lnTo>
                  <a:cubicBezTo>
                    <a:pt x="86868" y="1162812"/>
                    <a:pt x="0" y="1075944"/>
                    <a:pt x="0" y="969264"/>
                  </a:cubicBezTo>
                  <a:lnTo>
                    <a:pt x="0" y="193548"/>
                  </a:lnTo>
                  <a:cubicBezTo>
                    <a:pt x="0" y="86868"/>
                    <a:pt x="86868" y="0"/>
                    <a:pt x="19354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996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20">
              <a:extLst>
                <a:ext uri="{FF2B5EF4-FFF2-40B4-BE49-F238E27FC236}">
                  <a16:creationId xmlns:a16="http://schemas.microsoft.com/office/drawing/2014/main" id="{77C2AB79-9975-4665-B4AA-77236D1525EB}"/>
                </a:ext>
              </a:extLst>
            </p:cNvPr>
            <p:cNvSpPr/>
            <p:nvPr/>
          </p:nvSpPr>
          <p:spPr>
            <a:xfrm>
              <a:off x="2363724" y="2473453"/>
              <a:ext cx="6350508" cy="1162812"/>
            </a:xfrm>
            <a:custGeom>
              <a:avLst/>
              <a:gdLst/>
              <a:ahLst/>
              <a:cxnLst/>
              <a:rect l="0" t="0" r="0" b="0"/>
              <a:pathLst>
                <a:path w="6350508" h="1162812">
                  <a:moveTo>
                    <a:pt x="0" y="193548"/>
                  </a:moveTo>
                  <a:cubicBezTo>
                    <a:pt x="0" y="86868"/>
                    <a:pt x="86868" y="0"/>
                    <a:pt x="193548" y="0"/>
                  </a:cubicBezTo>
                  <a:lnTo>
                    <a:pt x="6156961" y="0"/>
                  </a:lnTo>
                  <a:cubicBezTo>
                    <a:pt x="6263640" y="0"/>
                    <a:pt x="6350508" y="86868"/>
                    <a:pt x="6350508" y="193548"/>
                  </a:cubicBezTo>
                  <a:lnTo>
                    <a:pt x="6350508" y="969264"/>
                  </a:lnTo>
                  <a:cubicBezTo>
                    <a:pt x="6350508" y="1075944"/>
                    <a:pt x="6263640" y="1162812"/>
                    <a:pt x="6156961" y="1162812"/>
                  </a:cubicBezTo>
                  <a:lnTo>
                    <a:pt x="193548" y="1162812"/>
                  </a:lnTo>
                  <a:cubicBezTo>
                    <a:pt x="86868" y="1162812"/>
                    <a:pt x="0" y="1075944"/>
                    <a:pt x="0" y="969264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78AC89-1930-4C02-B17F-6CFF1A6F4CF6}"/>
                </a:ext>
              </a:extLst>
            </p:cNvPr>
            <p:cNvSpPr/>
            <p:nvPr/>
          </p:nvSpPr>
          <p:spPr>
            <a:xfrm>
              <a:off x="3334360" y="2854644"/>
              <a:ext cx="5864995" cy="57189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A.</a:t>
              </a:r>
              <a:r>
                <a:rPr lang="en-US" sz="3300" spc="4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Onshore</a:t>
              </a:r>
              <a:r>
                <a:rPr lang="en-US" sz="3300" spc="7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300" spc="8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950357-3286-4444-A3E1-C420DE434E3F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26744" y="3773425"/>
              <a:ext cx="1167384" cy="1164336"/>
            </a:xfrm>
            <a:prstGeom prst="rect">
              <a:avLst/>
            </a:prstGeom>
          </p:spPr>
        </p:pic>
        <p:sp>
          <p:nvSpPr>
            <p:cNvPr id="18" name="Shape 125">
              <a:extLst>
                <a:ext uri="{FF2B5EF4-FFF2-40B4-BE49-F238E27FC236}">
                  <a16:creationId xmlns:a16="http://schemas.microsoft.com/office/drawing/2014/main" id="{3447F2E1-A598-4ED4-9CD4-98D6C213F36A}"/>
                </a:ext>
              </a:extLst>
            </p:cNvPr>
            <p:cNvSpPr/>
            <p:nvPr/>
          </p:nvSpPr>
          <p:spPr>
            <a:xfrm>
              <a:off x="2363724" y="3776473"/>
              <a:ext cx="6350508" cy="1162812"/>
            </a:xfrm>
            <a:custGeom>
              <a:avLst/>
              <a:gdLst/>
              <a:ahLst/>
              <a:cxnLst/>
              <a:rect l="0" t="0" r="0" b="0"/>
              <a:pathLst>
                <a:path w="6350508" h="1162812">
                  <a:moveTo>
                    <a:pt x="193548" y="0"/>
                  </a:moveTo>
                  <a:lnTo>
                    <a:pt x="6156961" y="0"/>
                  </a:lnTo>
                  <a:cubicBezTo>
                    <a:pt x="6263640" y="0"/>
                    <a:pt x="6350508" y="86868"/>
                    <a:pt x="6350508" y="193548"/>
                  </a:cubicBezTo>
                  <a:lnTo>
                    <a:pt x="6350508" y="969264"/>
                  </a:lnTo>
                  <a:cubicBezTo>
                    <a:pt x="6350508" y="1075944"/>
                    <a:pt x="6263640" y="1162812"/>
                    <a:pt x="6156961" y="1162812"/>
                  </a:cubicBezTo>
                  <a:lnTo>
                    <a:pt x="193548" y="1162812"/>
                  </a:lnTo>
                  <a:cubicBezTo>
                    <a:pt x="86868" y="1162812"/>
                    <a:pt x="0" y="1075944"/>
                    <a:pt x="0" y="969264"/>
                  </a:cubicBezTo>
                  <a:lnTo>
                    <a:pt x="0" y="193548"/>
                  </a:lnTo>
                  <a:cubicBezTo>
                    <a:pt x="0" y="86868"/>
                    <a:pt x="86868" y="0"/>
                    <a:pt x="19354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482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126">
              <a:extLst>
                <a:ext uri="{FF2B5EF4-FFF2-40B4-BE49-F238E27FC236}">
                  <a16:creationId xmlns:a16="http://schemas.microsoft.com/office/drawing/2014/main" id="{44B23297-A042-4F48-8F4C-40B562513A48}"/>
                </a:ext>
              </a:extLst>
            </p:cNvPr>
            <p:cNvSpPr/>
            <p:nvPr/>
          </p:nvSpPr>
          <p:spPr>
            <a:xfrm>
              <a:off x="2363724" y="3776473"/>
              <a:ext cx="6350508" cy="1162812"/>
            </a:xfrm>
            <a:custGeom>
              <a:avLst/>
              <a:gdLst/>
              <a:ahLst/>
              <a:cxnLst/>
              <a:rect l="0" t="0" r="0" b="0"/>
              <a:pathLst>
                <a:path w="6350508" h="1162812">
                  <a:moveTo>
                    <a:pt x="0" y="193548"/>
                  </a:moveTo>
                  <a:cubicBezTo>
                    <a:pt x="0" y="86868"/>
                    <a:pt x="86868" y="0"/>
                    <a:pt x="193548" y="0"/>
                  </a:cubicBezTo>
                  <a:lnTo>
                    <a:pt x="6156961" y="0"/>
                  </a:lnTo>
                  <a:cubicBezTo>
                    <a:pt x="6263640" y="0"/>
                    <a:pt x="6350508" y="86868"/>
                    <a:pt x="6350508" y="193548"/>
                  </a:cubicBezTo>
                  <a:lnTo>
                    <a:pt x="6350508" y="969264"/>
                  </a:lnTo>
                  <a:cubicBezTo>
                    <a:pt x="6350508" y="1075944"/>
                    <a:pt x="6263640" y="1162812"/>
                    <a:pt x="6156961" y="1162812"/>
                  </a:cubicBezTo>
                  <a:lnTo>
                    <a:pt x="193548" y="1162812"/>
                  </a:lnTo>
                  <a:cubicBezTo>
                    <a:pt x="86868" y="1162812"/>
                    <a:pt x="0" y="1075944"/>
                    <a:pt x="0" y="969264"/>
                  </a:cubicBezTo>
                  <a:close/>
                </a:path>
              </a:pathLst>
            </a:custGeom>
            <a:ln w="10668" cap="flat">
              <a:miter lim="101600"/>
            </a:ln>
          </p:spPr>
          <p:style>
            <a:lnRef idx="1">
              <a:srgbClr val="FFFF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CD15-9CB8-4EEE-959D-1F95C1AC51F4}"/>
                </a:ext>
              </a:extLst>
            </p:cNvPr>
            <p:cNvSpPr/>
            <p:nvPr/>
          </p:nvSpPr>
          <p:spPr>
            <a:xfrm>
              <a:off x="3310052" y="4159301"/>
              <a:ext cx="5931884" cy="5718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B.</a:t>
              </a:r>
              <a:r>
                <a:rPr lang="en-US" sz="3300" spc="8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Offshore</a:t>
              </a:r>
              <a:r>
                <a:rPr lang="en-US" sz="3300" spc="75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300" spc="8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3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4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CBF68E-3D5C-4F7E-9A62-845F8D4124CC}"/>
              </a:ext>
            </a:extLst>
          </p:cNvPr>
          <p:cNvGrpSpPr/>
          <p:nvPr/>
        </p:nvGrpSpPr>
        <p:grpSpPr>
          <a:xfrm>
            <a:off x="1066165" y="595696"/>
            <a:ext cx="12499134" cy="5662547"/>
            <a:chOff x="0" y="-4062"/>
            <a:chExt cx="12499450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B49ABF-DCF5-4CD5-9A7F-FE122EBDE8E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8B7CE8-5737-454B-BDF9-2B3B4510248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3A9597-9427-451C-9EFF-273D695EDB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DFD89-6DB8-43DB-AD94-A42FAC15F94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139">
              <a:extLst>
                <a:ext uri="{FF2B5EF4-FFF2-40B4-BE49-F238E27FC236}">
                  <a16:creationId xmlns:a16="http://schemas.microsoft.com/office/drawing/2014/main" id="{43162146-0732-4BD5-8D3F-50D35DFE8AD3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060">
              <a:extLst>
                <a:ext uri="{FF2B5EF4-FFF2-40B4-BE49-F238E27FC236}">
                  <a16:creationId xmlns:a16="http://schemas.microsoft.com/office/drawing/2014/main" id="{AAB7356E-B341-466D-B4F5-4CD7C7BC561D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192515-00DF-436E-B19B-6FD2F56EBB7B}"/>
                </a:ext>
              </a:extLst>
            </p:cNvPr>
            <p:cNvSpPr/>
            <p:nvPr/>
          </p:nvSpPr>
          <p:spPr>
            <a:xfrm>
              <a:off x="1017956" y="244503"/>
              <a:ext cx="4502484" cy="405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A.</a:t>
              </a:r>
              <a:r>
                <a:rPr lang="en-US" sz="2650" spc="10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Onshore</a:t>
              </a:r>
              <a:r>
                <a:rPr lang="en-US" sz="2650" spc="-3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Farms: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8FFA37-E6C6-468C-BB13-7FEB32E1EEC5}"/>
                </a:ext>
              </a:extLst>
            </p:cNvPr>
            <p:cNvSpPr/>
            <p:nvPr/>
          </p:nvSpPr>
          <p:spPr>
            <a:xfrm>
              <a:off x="1017991" y="819567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53338C-69DF-431B-881E-37E1A6FBCBF4}"/>
                </a:ext>
              </a:extLst>
            </p:cNvPr>
            <p:cNvSpPr/>
            <p:nvPr/>
          </p:nvSpPr>
          <p:spPr>
            <a:xfrm>
              <a:off x="1396038" y="839090"/>
              <a:ext cx="1110341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Onshore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farms</a:t>
              </a:r>
              <a:r>
                <a:rPr lang="en-US" sz="20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groupings</a:t>
              </a:r>
              <a:r>
                <a:rPr lang="en-US" sz="2000" spc="-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turbines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clustered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windy area</a:t>
              </a:r>
              <a:r>
                <a:rPr lang="en-US" sz="20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F9BC5D-A707-47A6-8AB5-10E043F80902}"/>
                </a:ext>
              </a:extLst>
            </p:cNvPr>
            <p:cNvSpPr/>
            <p:nvPr/>
          </p:nvSpPr>
          <p:spPr>
            <a:xfrm>
              <a:off x="1396038" y="1140890"/>
              <a:ext cx="66219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land.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CC59FE-933D-4431-A9AF-B4B263FD8291}"/>
                </a:ext>
              </a:extLst>
            </p:cNvPr>
            <p:cNvSpPr/>
            <p:nvPr/>
          </p:nvSpPr>
          <p:spPr>
            <a:xfrm>
              <a:off x="1017991" y="163951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8525B0-79C8-43A2-99D4-47AC7388B61D}"/>
                </a:ext>
              </a:extLst>
            </p:cNvPr>
            <p:cNvSpPr/>
            <p:nvPr/>
          </p:nvSpPr>
          <p:spPr>
            <a:xfrm>
              <a:off x="1396038" y="1659032"/>
              <a:ext cx="1052249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Each</a:t>
              </a:r>
              <a:r>
                <a:rPr lang="en-US" sz="20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sits</a:t>
              </a:r>
              <a:r>
                <a:rPr lang="en-US" sz="2000" spc="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atop</a:t>
              </a:r>
              <a:r>
                <a:rPr lang="en-US" sz="20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large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steel</a:t>
              </a:r>
              <a:r>
                <a:rPr lang="en-US" sz="2000" spc="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tube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(called</a:t>
              </a:r>
              <a:r>
                <a:rPr lang="en-US" sz="2000" spc="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"tower")</a:t>
              </a:r>
              <a:r>
                <a:rPr lang="en-US" sz="2000" spc="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gets</a:t>
              </a:r>
              <a:r>
                <a:rPr lang="en-US" sz="2000" spc="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it</a:t>
              </a:r>
              <a:r>
                <a:rPr lang="en-US" sz="2000" spc="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exposure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6550E4-D06F-4763-B560-5F08DDBFEC57}"/>
                </a:ext>
              </a:extLst>
            </p:cNvPr>
            <p:cNvSpPr/>
            <p:nvPr/>
          </p:nvSpPr>
          <p:spPr>
            <a:xfrm>
              <a:off x="1396038" y="1960708"/>
              <a:ext cx="1052249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blowing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</a:t>
              </a:r>
              <a:r>
                <a:rPr lang="en-US" sz="2000" spc="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higher</a:t>
              </a:r>
              <a:r>
                <a:rPr lang="en-US" sz="2000" spc="3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speeds.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2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series</a:t>
              </a:r>
              <a:r>
                <a:rPr lang="en-US" sz="2000" spc="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3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4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spin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4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axis</a:t>
              </a:r>
              <a:r>
                <a:rPr lang="en-US" sz="2000" spc="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4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35464-597D-42B9-9133-458D854D302F}"/>
                </a:ext>
              </a:extLst>
            </p:cNvPr>
            <p:cNvSpPr/>
            <p:nvPr/>
          </p:nvSpPr>
          <p:spPr>
            <a:xfrm>
              <a:off x="1396038" y="2262508"/>
              <a:ext cx="539117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when the</a:t>
              </a:r>
              <a:r>
                <a:rPr lang="en-US" sz="2000" spc="-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blows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over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them.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EC63C-15D8-4CB5-959C-5668E9C02420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1832" y="2543556"/>
              <a:ext cx="8884920" cy="311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4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7F04C2-DBF6-4137-A846-3F1DD3DCCC4A}"/>
              </a:ext>
            </a:extLst>
          </p:cNvPr>
          <p:cNvGrpSpPr/>
          <p:nvPr/>
        </p:nvGrpSpPr>
        <p:grpSpPr>
          <a:xfrm>
            <a:off x="1066165" y="595696"/>
            <a:ext cx="12260788" cy="5662547"/>
            <a:chOff x="0" y="-4062"/>
            <a:chExt cx="12261097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3161-CE41-4A31-A0FE-BB060A2F24A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1D583D-4E3B-4A27-AC9C-38FEE1C362B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AD9243-68CB-4BCB-BEA0-04C5D96704E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FAC390-B788-4761-98BC-8E2DC837B0F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162">
              <a:extLst>
                <a:ext uri="{FF2B5EF4-FFF2-40B4-BE49-F238E27FC236}">
                  <a16:creationId xmlns:a16="http://schemas.microsoft.com/office/drawing/2014/main" id="{A64E4ED9-E779-4900-A1B3-4A2DD31E8229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6740" y="0"/>
                  </a:lnTo>
                  <a:lnTo>
                    <a:pt x="588264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5696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8264" y="1075944"/>
                  </a:lnTo>
                  <a:lnTo>
                    <a:pt x="586740" y="1132332"/>
                  </a:lnTo>
                  <a:lnTo>
                    <a:pt x="588264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5696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8264" y="2208276"/>
                  </a:lnTo>
                  <a:lnTo>
                    <a:pt x="586740" y="2263140"/>
                  </a:lnTo>
                  <a:lnTo>
                    <a:pt x="588264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5696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8264" y="3339084"/>
                  </a:lnTo>
                  <a:lnTo>
                    <a:pt x="586740" y="3395472"/>
                  </a:lnTo>
                  <a:lnTo>
                    <a:pt x="588264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5696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8264" y="4471416"/>
                  </a:lnTo>
                  <a:lnTo>
                    <a:pt x="586740" y="4526281"/>
                  </a:lnTo>
                  <a:lnTo>
                    <a:pt x="588264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5696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5696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8264" y="5602224"/>
                  </a:lnTo>
                  <a:lnTo>
                    <a:pt x="586740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280">
              <a:extLst>
                <a:ext uri="{FF2B5EF4-FFF2-40B4-BE49-F238E27FC236}">
                  <a16:creationId xmlns:a16="http://schemas.microsoft.com/office/drawing/2014/main" id="{AFA835EE-CB35-4671-BD78-CC1BEC89C62E}"/>
                </a:ext>
              </a:extLst>
            </p:cNvPr>
            <p:cNvSpPr/>
            <p:nvPr/>
          </p:nvSpPr>
          <p:spPr>
            <a:xfrm>
              <a:off x="9826752" y="1"/>
              <a:ext cx="231648" cy="5658612"/>
            </a:xfrm>
            <a:custGeom>
              <a:avLst/>
              <a:gdLst/>
              <a:ahLst/>
              <a:cxnLst/>
              <a:rect l="0" t="0" r="0" b="0"/>
              <a:pathLst>
                <a:path w="231648" h="5658612">
                  <a:moveTo>
                    <a:pt x="0" y="0"/>
                  </a:moveTo>
                  <a:lnTo>
                    <a:pt x="231648" y="0"/>
                  </a:lnTo>
                  <a:lnTo>
                    <a:pt x="231648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ED09AF-FACE-414F-B614-9154E0CF5DA3}"/>
                </a:ext>
              </a:extLst>
            </p:cNvPr>
            <p:cNvSpPr/>
            <p:nvPr/>
          </p:nvSpPr>
          <p:spPr>
            <a:xfrm>
              <a:off x="1017956" y="207995"/>
              <a:ext cx="4564914" cy="405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B.</a:t>
              </a:r>
              <a:r>
                <a:rPr lang="en-US" sz="2650" spc="24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Offshore</a:t>
              </a:r>
              <a:r>
                <a:rPr lang="en-US" sz="2650" spc="-35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650">
                  <a:solidFill>
                    <a:srgbClr val="E6482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Farms: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74451E-FDB5-423B-9AA0-89D44014A5C4}"/>
                </a:ext>
              </a:extLst>
            </p:cNvPr>
            <p:cNvSpPr/>
            <p:nvPr/>
          </p:nvSpPr>
          <p:spPr>
            <a:xfrm>
              <a:off x="1017991" y="679350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34FE9-03CB-4F96-BB6C-5AD6F6792A6C}"/>
                </a:ext>
              </a:extLst>
            </p:cNvPr>
            <p:cNvSpPr/>
            <p:nvPr/>
          </p:nvSpPr>
          <p:spPr>
            <a:xfrm>
              <a:off x="1301495" y="698872"/>
              <a:ext cx="935763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Offshore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farms</a:t>
              </a:r>
              <a:r>
                <a:rPr lang="en-US" sz="2000" spc="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collections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 turbines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located in</a:t>
              </a:r>
              <a:r>
                <a:rPr lang="en-US" sz="2000" spc="-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water.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5D0B57-3840-4CF0-8BDF-9CC790C60347}"/>
                </a:ext>
              </a:extLst>
            </p:cNvPr>
            <p:cNvSpPr/>
            <p:nvPr/>
          </p:nvSpPr>
          <p:spPr>
            <a:xfrm>
              <a:off x="1017991" y="1090794"/>
              <a:ext cx="265546" cy="3283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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65C4A4-ABCB-48D4-9A6A-7F0CBEB4F46C}"/>
                </a:ext>
              </a:extLst>
            </p:cNvPr>
            <p:cNvSpPr/>
            <p:nvPr/>
          </p:nvSpPr>
          <p:spPr>
            <a:xfrm>
              <a:off x="1301495" y="1110317"/>
              <a:ext cx="10959267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1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often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built</a:t>
              </a:r>
              <a:r>
                <a:rPr lang="en-US" sz="2000" spc="1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ocean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but</a:t>
              </a:r>
              <a:r>
                <a:rPr lang="en-US" sz="2000" spc="12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also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lakes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fjords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when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speeds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630D3E-76EF-4FDB-9E34-2374AF850CC4}"/>
                </a:ext>
              </a:extLst>
            </p:cNvPr>
            <p:cNvSpPr/>
            <p:nvPr/>
          </p:nvSpPr>
          <p:spPr>
            <a:xfrm>
              <a:off x="1301495" y="1412117"/>
              <a:ext cx="1095960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5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strong</a:t>
              </a:r>
              <a:r>
                <a:rPr lang="en-US" sz="20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enough.</a:t>
              </a:r>
              <a:r>
                <a:rPr lang="en-US" sz="2000" spc="5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Offshore</a:t>
              </a:r>
              <a:r>
                <a:rPr lang="en-US" sz="2000" spc="5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farms</a:t>
              </a:r>
              <a:r>
                <a:rPr lang="en-US" sz="20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generally</a:t>
              </a:r>
              <a:r>
                <a:rPr lang="en-US" sz="2000" spc="5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experience</a:t>
              </a:r>
              <a:r>
                <a:rPr lang="en-US" sz="2000" spc="5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stronger</a:t>
              </a:r>
              <a:r>
                <a:rPr lang="en-US" sz="2000" spc="5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01FB84-30FF-4942-96D0-7CF9A6EB1D2B}"/>
                </a:ext>
              </a:extLst>
            </p:cNvPr>
            <p:cNvSpPr/>
            <p:nvPr/>
          </p:nvSpPr>
          <p:spPr>
            <a:xfrm>
              <a:off x="1301495" y="1713916"/>
              <a:ext cx="10957261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speeds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due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their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location.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They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are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capable</a:t>
              </a:r>
              <a:r>
                <a:rPr lang="en-US" sz="2000" spc="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harnessing</a:t>
              </a:r>
              <a:r>
                <a:rPr lang="en-US" sz="2000" spc="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5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colossal</a:t>
              </a:r>
              <a:r>
                <a:rPr lang="en-US" sz="2000" spc="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amount</a:t>
              </a:r>
              <a:r>
                <a:rPr lang="en-US" sz="2000" spc="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C9DE39-59FE-49AE-B9D7-4A4A383FC3BD}"/>
                </a:ext>
              </a:extLst>
            </p:cNvPr>
            <p:cNvSpPr/>
            <p:nvPr/>
          </p:nvSpPr>
          <p:spPr>
            <a:xfrm>
              <a:off x="1301495" y="2015593"/>
              <a:ext cx="902988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power.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FCD63D-4526-4BD2-B6DA-6208FB73137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1832" y="2353056"/>
              <a:ext cx="8883396" cy="3305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1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E4A670-E996-4C79-BDAC-513DAD4A0CAF}"/>
              </a:ext>
            </a:extLst>
          </p:cNvPr>
          <p:cNvGrpSpPr/>
          <p:nvPr/>
        </p:nvGrpSpPr>
        <p:grpSpPr>
          <a:xfrm>
            <a:off x="1066165" y="595696"/>
            <a:ext cx="12491296" cy="5662547"/>
            <a:chOff x="0" y="-4062"/>
            <a:chExt cx="12491611" cy="5662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A91BF6-7075-45B7-BCF1-EFA3CA3A2D3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062"/>
              <a:ext cx="10055352" cy="1417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96B5B6-B2BC-4D03-8296-ED3A822B5B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4272"/>
              <a:ext cx="10059924" cy="1417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D39608-EDC5-4801-8760-23618A41F36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593"/>
              <a:ext cx="10059924" cy="14173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052521-E4E8-41FB-91AC-9FE38C04A80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4246881"/>
              <a:ext cx="10055352" cy="1411224"/>
            </a:xfrm>
            <a:prstGeom prst="rect">
              <a:avLst/>
            </a:prstGeom>
          </p:spPr>
        </p:pic>
        <p:sp>
          <p:nvSpPr>
            <p:cNvPr id="7" name="Shape 185">
              <a:extLst>
                <a:ext uri="{FF2B5EF4-FFF2-40B4-BE49-F238E27FC236}">
                  <a16:creationId xmlns:a16="http://schemas.microsoft.com/office/drawing/2014/main" id="{F6C07FA7-F326-4EC6-972D-4840C87BCE81}"/>
                </a:ext>
              </a:extLst>
            </p:cNvPr>
            <p:cNvSpPr/>
            <p:nvPr/>
          </p:nvSpPr>
          <p:spPr>
            <a:xfrm>
              <a:off x="0" y="1"/>
              <a:ext cx="731520" cy="5658612"/>
            </a:xfrm>
            <a:custGeom>
              <a:avLst/>
              <a:gdLst/>
              <a:ahLst/>
              <a:cxnLst/>
              <a:rect l="0" t="0" r="0" b="0"/>
              <a:pathLst>
                <a:path w="731520" h="5658612">
                  <a:moveTo>
                    <a:pt x="0" y="0"/>
                  </a:moveTo>
                  <a:lnTo>
                    <a:pt x="585216" y="0"/>
                  </a:lnTo>
                  <a:lnTo>
                    <a:pt x="586740" y="56388"/>
                  </a:lnTo>
                  <a:lnTo>
                    <a:pt x="594360" y="106680"/>
                  </a:lnTo>
                  <a:lnTo>
                    <a:pt x="603504" y="149352"/>
                  </a:lnTo>
                  <a:lnTo>
                    <a:pt x="614172" y="187452"/>
                  </a:lnTo>
                  <a:lnTo>
                    <a:pt x="627888" y="222504"/>
                  </a:lnTo>
                  <a:lnTo>
                    <a:pt x="643128" y="251460"/>
                  </a:lnTo>
                  <a:lnTo>
                    <a:pt x="688848" y="345948"/>
                  </a:lnTo>
                  <a:lnTo>
                    <a:pt x="714756" y="417576"/>
                  </a:lnTo>
                  <a:lnTo>
                    <a:pt x="723900" y="460248"/>
                  </a:lnTo>
                  <a:lnTo>
                    <a:pt x="728472" y="510540"/>
                  </a:lnTo>
                  <a:lnTo>
                    <a:pt x="731520" y="566928"/>
                  </a:lnTo>
                  <a:lnTo>
                    <a:pt x="728472" y="623316"/>
                  </a:lnTo>
                  <a:lnTo>
                    <a:pt x="723900" y="672084"/>
                  </a:lnTo>
                  <a:lnTo>
                    <a:pt x="701040" y="754380"/>
                  </a:lnTo>
                  <a:lnTo>
                    <a:pt x="675132" y="818388"/>
                  </a:lnTo>
                  <a:lnTo>
                    <a:pt x="643128" y="880872"/>
                  </a:lnTo>
                  <a:lnTo>
                    <a:pt x="627888" y="911352"/>
                  </a:lnTo>
                  <a:lnTo>
                    <a:pt x="603504" y="982980"/>
                  </a:lnTo>
                  <a:lnTo>
                    <a:pt x="594360" y="1025652"/>
                  </a:lnTo>
                  <a:lnTo>
                    <a:pt x="586740" y="1075944"/>
                  </a:lnTo>
                  <a:lnTo>
                    <a:pt x="585216" y="1132332"/>
                  </a:lnTo>
                  <a:lnTo>
                    <a:pt x="586740" y="1188720"/>
                  </a:lnTo>
                  <a:lnTo>
                    <a:pt x="594360" y="1239012"/>
                  </a:lnTo>
                  <a:lnTo>
                    <a:pt x="603504" y="1281684"/>
                  </a:lnTo>
                  <a:lnTo>
                    <a:pt x="614172" y="1319784"/>
                  </a:lnTo>
                  <a:lnTo>
                    <a:pt x="627888" y="1353312"/>
                  </a:lnTo>
                  <a:lnTo>
                    <a:pt x="643128" y="1383792"/>
                  </a:lnTo>
                  <a:lnTo>
                    <a:pt x="688848" y="1476756"/>
                  </a:lnTo>
                  <a:lnTo>
                    <a:pt x="714756" y="1548384"/>
                  </a:lnTo>
                  <a:lnTo>
                    <a:pt x="723900" y="1592580"/>
                  </a:lnTo>
                  <a:lnTo>
                    <a:pt x="728472" y="1641348"/>
                  </a:lnTo>
                  <a:lnTo>
                    <a:pt x="731520" y="1697736"/>
                  </a:lnTo>
                  <a:lnTo>
                    <a:pt x="728472" y="1754124"/>
                  </a:lnTo>
                  <a:lnTo>
                    <a:pt x="723900" y="1804416"/>
                  </a:lnTo>
                  <a:lnTo>
                    <a:pt x="701040" y="1885188"/>
                  </a:lnTo>
                  <a:lnTo>
                    <a:pt x="675132" y="1949196"/>
                  </a:lnTo>
                  <a:lnTo>
                    <a:pt x="643128" y="2011680"/>
                  </a:lnTo>
                  <a:lnTo>
                    <a:pt x="627888" y="2042160"/>
                  </a:lnTo>
                  <a:lnTo>
                    <a:pt x="603504" y="2113788"/>
                  </a:lnTo>
                  <a:lnTo>
                    <a:pt x="594360" y="2157984"/>
                  </a:lnTo>
                  <a:lnTo>
                    <a:pt x="586740" y="2208276"/>
                  </a:lnTo>
                  <a:lnTo>
                    <a:pt x="585216" y="2263140"/>
                  </a:lnTo>
                  <a:lnTo>
                    <a:pt x="586740" y="2319528"/>
                  </a:lnTo>
                  <a:lnTo>
                    <a:pt x="594360" y="2369820"/>
                  </a:lnTo>
                  <a:lnTo>
                    <a:pt x="603504" y="2412492"/>
                  </a:lnTo>
                  <a:lnTo>
                    <a:pt x="614172" y="2450592"/>
                  </a:lnTo>
                  <a:lnTo>
                    <a:pt x="627888" y="2485644"/>
                  </a:lnTo>
                  <a:lnTo>
                    <a:pt x="643128" y="2514600"/>
                  </a:lnTo>
                  <a:lnTo>
                    <a:pt x="688848" y="2609088"/>
                  </a:lnTo>
                  <a:lnTo>
                    <a:pt x="714756" y="2680716"/>
                  </a:lnTo>
                  <a:lnTo>
                    <a:pt x="723900" y="2723388"/>
                  </a:lnTo>
                  <a:lnTo>
                    <a:pt x="728472" y="2773680"/>
                  </a:lnTo>
                  <a:lnTo>
                    <a:pt x="731520" y="2828544"/>
                  </a:lnTo>
                  <a:lnTo>
                    <a:pt x="728472" y="2886456"/>
                  </a:lnTo>
                  <a:lnTo>
                    <a:pt x="723900" y="2935224"/>
                  </a:lnTo>
                  <a:lnTo>
                    <a:pt x="701040" y="3017520"/>
                  </a:lnTo>
                  <a:lnTo>
                    <a:pt x="675132" y="3081528"/>
                  </a:lnTo>
                  <a:lnTo>
                    <a:pt x="643128" y="3144012"/>
                  </a:lnTo>
                  <a:lnTo>
                    <a:pt x="627888" y="3174492"/>
                  </a:lnTo>
                  <a:lnTo>
                    <a:pt x="603504" y="3246120"/>
                  </a:lnTo>
                  <a:lnTo>
                    <a:pt x="594360" y="3288792"/>
                  </a:lnTo>
                  <a:lnTo>
                    <a:pt x="586740" y="3339084"/>
                  </a:lnTo>
                  <a:lnTo>
                    <a:pt x="585216" y="3395472"/>
                  </a:lnTo>
                  <a:lnTo>
                    <a:pt x="586740" y="3451860"/>
                  </a:lnTo>
                  <a:lnTo>
                    <a:pt x="594360" y="3502152"/>
                  </a:lnTo>
                  <a:lnTo>
                    <a:pt x="603504" y="3544824"/>
                  </a:lnTo>
                  <a:lnTo>
                    <a:pt x="614172" y="3582924"/>
                  </a:lnTo>
                  <a:lnTo>
                    <a:pt x="627888" y="3616452"/>
                  </a:lnTo>
                  <a:lnTo>
                    <a:pt x="643128" y="3646932"/>
                  </a:lnTo>
                  <a:lnTo>
                    <a:pt x="688848" y="3739896"/>
                  </a:lnTo>
                  <a:lnTo>
                    <a:pt x="714756" y="3811524"/>
                  </a:lnTo>
                  <a:lnTo>
                    <a:pt x="723900" y="3855720"/>
                  </a:lnTo>
                  <a:lnTo>
                    <a:pt x="728472" y="3904488"/>
                  </a:lnTo>
                  <a:lnTo>
                    <a:pt x="731520" y="3960876"/>
                  </a:lnTo>
                  <a:lnTo>
                    <a:pt x="728472" y="4017264"/>
                  </a:lnTo>
                  <a:lnTo>
                    <a:pt x="723900" y="4067556"/>
                  </a:lnTo>
                  <a:lnTo>
                    <a:pt x="701040" y="4148328"/>
                  </a:lnTo>
                  <a:lnTo>
                    <a:pt x="675132" y="4212336"/>
                  </a:lnTo>
                  <a:lnTo>
                    <a:pt x="643128" y="4274820"/>
                  </a:lnTo>
                  <a:lnTo>
                    <a:pt x="627888" y="4305300"/>
                  </a:lnTo>
                  <a:lnTo>
                    <a:pt x="603504" y="4376928"/>
                  </a:lnTo>
                  <a:lnTo>
                    <a:pt x="594360" y="4421124"/>
                  </a:lnTo>
                  <a:lnTo>
                    <a:pt x="586740" y="4471416"/>
                  </a:lnTo>
                  <a:lnTo>
                    <a:pt x="585216" y="4526281"/>
                  </a:lnTo>
                  <a:lnTo>
                    <a:pt x="586740" y="4582668"/>
                  </a:lnTo>
                  <a:lnTo>
                    <a:pt x="594360" y="4632960"/>
                  </a:lnTo>
                  <a:lnTo>
                    <a:pt x="603504" y="4675632"/>
                  </a:lnTo>
                  <a:lnTo>
                    <a:pt x="614172" y="4713732"/>
                  </a:lnTo>
                  <a:lnTo>
                    <a:pt x="627888" y="4748784"/>
                  </a:lnTo>
                  <a:lnTo>
                    <a:pt x="643128" y="4777740"/>
                  </a:lnTo>
                  <a:lnTo>
                    <a:pt x="688848" y="4870704"/>
                  </a:lnTo>
                  <a:lnTo>
                    <a:pt x="714756" y="4943856"/>
                  </a:lnTo>
                  <a:lnTo>
                    <a:pt x="723900" y="4986528"/>
                  </a:lnTo>
                  <a:lnTo>
                    <a:pt x="728472" y="5036820"/>
                  </a:lnTo>
                  <a:lnTo>
                    <a:pt x="731520" y="5093208"/>
                  </a:lnTo>
                  <a:lnTo>
                    <a:pt x="728472" y="5149596"/>
                  </a:lnTo>
                  <a:lnTo>
                    <a:pt x="723900" y="5198364"/>
                  </a:lnTo>
                  <a:lnTo>
                    <a:pt x="701040" y="5280660"/>
                  </a:lnTo>
                  <a:lnTo>
                    <a:pt x="675132" y="5344668"/>
                  </a:lnTo>
                  <a:lnTo>
                    <a:pt x="643128" y="5407152"/>
                  </a:lnTo>
                  <a:lnTo>
                    <a:pt x="627888" y="5437632"/>
                  </a:lnTo>
                  <a:lnTo>
                    <a:pt x="614172" y="5471161"/>
                  </a:lnTo>
                  <a:lnTo>
                    <a:pt x="603504" y="5509261"/>
                  </a:lnTo>
                  <a:lnTo>
                    <a:pt x="594360" y="5551933"/>
                  </a:lnTo>
                  <a:lnTo>
                    <a:pt x="586740" y="5602224"/>
                  </a:lnTo>
                  <a:lnTo>
                    <a:pt x="585216" y="5658612"/>
                  </a:lnTo>
                  <a:lnTo>
                    <a:pt x="0" y="565861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A082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5498">
              <a:extLst>
                <a:ext uri="{FF2B5EF4-FFF2-40B4-BE49-F238E27FC236}">
                  <a16:creationId xmlns:a16="http://schemas.microsoft.com/office/drawing/2014/main" id="{1285F9BF-7B2A-4B86-9196-103C27510F60}"/>
                </a:ext>
              </a:extLst>
            </p:cNvPr>
            <p:cNvSpPr/>
            <p:nvPr/>
          </p:nvSpPr>
          <p:spPr>
            <a:xfrm>
              <a:off x="9825228" y="1"/>
              <a:ext cx="233172" cy="5658612"/>
            </a:xfrm>
            <a:custGeom>
              <a:avLst/>
              <a:gdLst/>
              <a:ahLst/>
              <a:cxnLst/>
              <a:rect l="0" t="0" r="0" b="0"/>
              <a:pathLst>
                <a:path w="233172" h="5658612">
                  <a:moveTo>
                    <a:pt x="0" y="0"/>
                  </a:moveTo>
                  <a:lnTo>
                    <a:pt x="233172" y="0"/>
                  </a:lnTo>
                  <a:lnTo>
                    <a:pt x="233172" y="5658612"/>
                  </a:lnTo>
                  <a:lnTo>
                    <a:pt x="0" y="565861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1B4C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4ABE20-09A7-4A9E-AF69-646D73EB72BF}"/>
                </a:ext>
              </a:extLst>
            </p:cNvPr>
            <p:cNvSpPr/>
            <p:nvPr/>
          </p:nvSpPr>
          <p:spPr>
            <a:xfrm>
              <a:off x="912771" y="124257"/>
              <a:ext cx="4286880" cy="59768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3950" spc="-65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3950">
                  <a:solidFill>
                    <a:srgbClr val="09963B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Turbines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2C2E8-37F4-4D43-899D-6A045AACCE8B}"/>
                </a:ext>
              </a:extLst>
            </p:cNvPr>
            <p:cNvSpPr/>
            <p:nvPr/>
          </p:nvSpPr>
          <p:spPr>
            <a:xfrm>
              <a:off x="1022656" y="836020"/>
              <a:ext cx="11467952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4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6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6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is</a:t>
              </a:r>
              <a:r>
                <a:rPr lang="en-US" sz="2000" spc="6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63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machine</a:t>
              </a:r>
              <a:r>
                <a:rPr lang="en-US" sz="2000" spc="6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that</a:t>
              </a:r>
              <a:r>
                <a:rPr lang="en-US" sz="2000" spc="6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converts</a:t>
              </a:r>
              <a:r>
                <a:rPr lang="en-US" sz="2000" spc="5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kinetic</a:t>
              </a:r>
              <a:r>
                <a:rPr lang="en-US" sz="2000" spc="6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energy</a:t>
              </a:r>
              <a:r>
                <a:rPr lang="en-US" sz="2000" spc="5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from</a:t>
              </a:r>
              <a:r>
                <a:rPr lang="en-US" sz="2000" spc="5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61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6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into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74C2CE-FB03-44FB-BAD5-01C24BB0D1BC}"/>
                </a:ext>
              </a:extLst>
            </p:cNvPr>
            <p:cNvSpPr/>
            <p:nvPr/>
          </p:nvSpPr>
          <p:spPr>
            <a:xfrm>
              <a:off x="1022656" y="1137820"/>
              <a:ext cx="1146895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electricity.</a:t>
              </a:r>
              <a:r>
                <a:rPr lang="en-US" sz="2000" spc="3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3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blades</a:t>
              </a:r>
              <a:r>
                <a:rPr lang="en-US" sz="2000" spc="3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3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3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3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turbine</a:t>
              </a:r>
              <a:r>
                <a:rPr lang="en-US" sz="2000" spc="3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turn</a:t>
              </a:r>
              <a:r>
                <a:rPr lang="en-US" sz="2000" spc="3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between</a:t>
              </a:r>
              <a:r>
                <a:rPr lang="en-US" sz="2000" spc="3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13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en-US" sz="2000" spc="37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20</a:t>
              </a:r>
              <a:r>
                <a:rPr lang="en-US" sz="2000" spc="39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revolutions</a:t>
              </a:r>
              <a:r>
                <a:rPr lang="en-US" sz="2000" spc="3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2E7F7B-AA45-4662-A825-3AF37E4718E7}"/>
                </a:ext>
              </a:extLst>
            </p:cNvPr>
            <p:cNvSpPr/>
            <p:nvPr/>
          </p:nvSpPr>
          <p:spPr>
            <a:xfrm>
              <a:off x="1022656" y="1439497"/>
              <a:ext cx="1146895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minute,</a:t>
              </a:r>
              <a:r>
                <a:rPr lang="en-US" sz="2000" spc="16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depending</a:t>
              </a:r>
              <a:r>
                <a:rPr lang="en-US" sz="2000" spc="1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2000" spc="1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their</a:t>
              </a:r>
              <a:r>
                <a:rPr lang="en-US" sz="2000" spc="1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technology,</a:t>
              </a:r>
              <a:r>
                <a:rPr lang="en-US" sz="2000" spc="1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at</a:t>
              </a:r>
              <a:r>
                <a:rPr lang="en-US" sz="2000" spc="18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en-US" sz="2000" spc="1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constant</a:t>
              </a:r>
              <a:r>
                <a:rPr lang="en-US" sz="2000" spc="16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</a:t>
              </a:r>
              <a:r>
                <a:rPr lang="en-US" sz="2000" spc="19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</a:t>
              </a:r>
              <a:r>
                <a:rPr lang="en-US" sz="2000" spc="1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velocity,</a:t>
              </a:r>
              <a:r>
                <a:rPr lang="en-US" sz="2000" spc="18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where</a:t>
              </a:r>
              <a:r>
                <a:rPr lang="en-US" sz="2000" spc="17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81F63-5530-4596-A895-4C351AAF5450}"/>
                </a:ext>
              </a:extLst>
            </p:cNvPr>
            <p:cNvSpPr/>
            <p:nvPr/>
          </p:nvSpPr>
          <p:spPr>
            <a:xfrm>
              <a:off x="1022656" y="1741296"/>
              <a:ext cx="11468955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velocity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1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rotor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varies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relation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1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velocity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of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wind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  <a:r>
                <a:rPr lang="en-US" sz="2000" spc="12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order</a:t>
              </a:r>
              <a:r>
                <a:rPr lang="en-US" sz="2000" spc="13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to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reach</a:t>
              </a:r>
              <a:r>
                <a:rPr lang="en-US" sz="2000" spc="14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8704CF-9EF3-489A-B0B7-97D722568CF9}"/>
                </a:ext>
              </a:extLst>
            </p:cNvPr>
            <p:cNvSpPr/>
            <p:nvPr/>
          </p:nvSpPr>
          <p:spPr>
            <a:xfrm>
              <a:off x="1022656" y="2043096"/>
              <a:ext cx="2401280" cy="304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greater</a:t>
              </a:r>
              <a:r>
                <a:rPr lang="en-US" sz="2000" spc="-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efficiency.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937C0D-F2B8-411E-B4DD-7463E08E418B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466844" y="2218945"/>
              <a:ext cx="5309617" cy="2715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83368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Retrospec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131</TotalTime>
  <Words>1334</Words>
  <Application>Microsoft Office PowerPoint</Application>
  <PresentationFormat>Widescreen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Garamond</vt:lpstr>
      <vt:lpstr>Times New Roman</vt:lpstr>
      <vt:lpstr>Wln</vt:lpstr>
      <vt:lpstr>Organic</vt:lpstr>
      <vt:lpstr>Retrospect</vt:lpstr>
      <vt:lpstr>NON CONVENTIONAL ENERGY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CONVENTIONAL ENERGY RESOURCES</dc:title>
  <dc:creator>VASANTH</dc:creator>
  <cp:lastModifiedBy>VASANTH</cp:lastModifiedBy>
  <cp:revision>7</cp:revision>
  <dcterms:created xsi:type="dcterms:W3CDTF">2021-08-18T18:48:31Z</dcterms:created>
  <dcterms:modified xsi:type="dcterms:W3CDTF">2021-08-19T06:12:30Z</dcterms:modified>
</cp:coreProperties>
</file>